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0" r:id="rId4"/>
    <p:sldId id="261" r:id="rId5"/>
    <p:sldId id="268" r:id="rId6"/>
    <p:sldId id="262" r:id="rId7"/>
    <p:sldId id="263" r:id="rId8"/>
    <p:sldId id="264" r:id="rId9"/>
    <p:sldId id="265" r:id="rId10"/>
    <p:sldId id="267" r:id="rId11"/>
    <p:sldId id="266" r:id="rId12"/>
    <p:sldId id="25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85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1E4F26C-B6DC-4A05-895A-7A86D664A37D}" type="datetimeFigureOut">
              <a:rPr lang="en-US" smtClean="0"/>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A304F-0457-48EE-A92C-4720EDBD9DC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E4F26C-B6DC-4A05-895A-7A86D664A37D}" type="datetimeFigureOut">
              <a:rPr lang="en-US" smtClean="0"/>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A304F-0457-48EE-A92C-4720EDBD9DC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1E4F26C-B6DC-4A05-895A-7A86D664A37D}" type="datetimeFigureOut">
              <a:rPr lang="en-US" smtClean="0"/>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A304F-0457-48EE-A92C-4720EDBD9DC5}"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E4F26C-B6DC-4A05-895A-7A86D664A37D}" type="datetimeFigureOut">
              <a:rPr lang="en-US" smtClean="0"/>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A304F-0457-48EE-A92C-4720EDBD9DC5}"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E4F26C-B6DC-4A05-895A-7A86D664A37D}" type="datetimeFigureOut">
              <a:rPr lang="en-US" smtClean="0"/>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A304F-0457-48EE-A92C-4720EDBD9DC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21E4F26C-B6DC-4A05-895A-7A86D664A37D}" type="datetimeFigureOut">
              <a:rPr lang="en-US" smtClean="0"/>
              <a:t>3/14/2015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A304F-0457-48EE-A92C-4720EDBD9DC5}"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E4F26C-B6DC-4A05-895A-7A86D664A37D}" type="datetimeFigureOut">
              <a:rPr lang="en-US" smtClean="0"/>
              <a:t>3/14/2015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A304F-0457-48EE-A92C-4720EDBD9DC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E4F26C-B6DC-4A05-895A-7A86D664A37D}" type="datetimeFigureOut">
              <a:rPr lang="en-US" smtClean="0"/>
              <a:t>3/14/2015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A304F-0457-48EE-A92C-4720EDBD9DC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1E4F26C-B6DC-4A05-895A-7A86D664A37D}" type="datetimeFigureOut">
              <a:rPr lang="en-US" smtClean="0"/>
              <a:t>3/14/2015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A304F-0457-48EE-A92C-4720EDBD9DC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1E4F26C-B6DC-4A05-895A-7A86D664A37D}" type="datetimeFigureOut">
              <a:rPr lang="en-US" smtClean="0"/>
              <a:t>3/14/2015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A304F-0457-48EE-A92C-4720EDBD9DC5}"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E4F26C-B6DC-4A05-895A-7A86D664A37D}" type="datetimeFigureOut">
              <a:rPr lang="en-US" smtClean="0"/>
              <a:t>3/14/2015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A304F-0457-48EE-A92C-4720EDBD9DC5}"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1E4F26C-B6DC-4A05-895A-7A86D664A37D}" type="datetimeFigureOut">
              <a:rPr lang="en-US" smtClean="0"/>
              <a:t>3/14/2015</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92A304F-0457-48EE-A92C-4720EDBD9DC5}"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77200" cy="4708981"/>
          </a:xfrm>
          <a:prstGeom prst="rect">
            <a:avLst/>
          </a:prstGeom>
        </p:spPr>
        <p:txBody>
          <a:bodyPr wrap="square">
            <a:spAutoFit/>
          </a:bodyPr>
          <a:lstStyle/>
          <a:p>
            <a:r>
              <a:rPr lang="en-US" sz="3200" b="1" dirty="0"/>
              <a:t>1. This woman had a problem!</a:t>
            </a:r>
            <a:endParaRPr lang="en-US" sz="3200" dirty="0"/>
          </a:p>
          <a:p>
            <a:r>
              <a:rPr lang="en-US" sz="2000" b="1" u="sng" dirty="0"/>
              <a:t>Mark 5:25 </a:t>
            </a:r>
            <a:r>
              <a:rPr lang="en-US" sz="2000" dirty="0"/>
              <a:t>And a certain woman, </a:t>
            </a:r>
            <a:r>
              <a:rPr lang="en-US" sz="2000" b="1" dirty="0"/>
              <a:t>which had an issue of blood twelve years</a:t>
            </a:r>
            <a:r>
              <a:rPr lang="en-US" sz="2000" dirty="0"/>
              <a:t>,</a:t>
            </a:r>
          </a:p>
          <a:p>
            <a:r>
              <a:rPr lang="en-US" dirty="0"/>
              <a:t> </a:t>
            </a:r>
          </a:p>
          <a:p>
            <a:r>
              <a:rPr lang="en-US" sz="2400" b="1" dirty="0"/>
              <a:t>Actually she had </a:t>
            </a:r>
            <a:r>
              <a:rPr lang="en-US" sz="2400" b="1" u="sng" dirty="0"/>
              <a:t>2 problems</a:t>
            </a:r>
            <a:r>
              <a:rPr lang="en-US" sz="2400" b="1" dirty="0"/>
              <a:t>:</a:t>
            </a:r>
            <a:endParaRPr lang="en-US" sz="2400" dirty="0"/>
          </a:p>
          <a:p>
            <a:r>
              <a:rPr lang="en-US" sz="2400" b="1" dirty="0" smtClean="0"/>
              <a:t>	A</a:t>
            </a:r>
            <a:r>
              <a:rPr lang="en-US" sz="2400" b="1" dirty="0"/>
              <a:t>. One known &amp; obvious: an illness, an issue of blood</a:t>
            </a:r>
            <a:endParaRPr lang="en-US" sz="2400" dirty="0"/>
          </a:p>
          <a:p>
            <a:r>
              <a:rPr lang="en-US" sz="2400" b="1" dirty="0" smtClean="0"/>
              <a:t>	B</a:t>
            </a:r>
            <a:r>
              <a:rPr lang="en-US" sz="2400" b="1" dirty="0"/>
              <a:t>. One unknown / partially known: sin</a:t>
            </a:r>
            <a:endParaRPr lang="en-US" sz="2400" dirty="0"/>
          </a:p>
          <a:p>
            <a:r>
              <a:rPr lang="en-US" b="1" dirty="0"/>
              <a:t> </a:t>
            </a:r>
            <a:endParaRPr lang="en-US" dirty="0"/>
          </a:p>
          <a:p>
            <a:r>
              <a:rPr lang="en-US" sz="2000" b="1" u="sng" dirty="0"/>
              <a:t>Romans 3:10 </a:t>
            </a:r>
            <a:r>
              <a:rPr lang="en-US" sz="2000" dirty="0"/>
              <a:t>As it is written, There is </a:t>
            </a:r>
            <a:r>
              <a:rPr lang="en-US" sz="2000" b="1" dirty="0"/>
              <a:t>none</a:t>
            </a:r>
            <a:r>
              <a:rPr lang="en-US" sz="2000" dirty="0"/>
              <a:t> righteous, no, not one:</a:t>
            </a:r>
          </a:p>
          <a:p>
            <a:r>
              <a:rPr lang="en-US" sz="2000" b="1" u="sng" dirty="0"/>
              <a:t>Romans 3:23 </a:t>
            </a:r>
            <a:r>
              <a:rPr lang="en-US" sz="2000" dirty="0"/>
              <a:t>For </a:t>
            </a:r>
            <a:r>
              <a:rPr lang="en-US" sz="2000" b="1" dirty="0"/>
              <a:t>all</a:t>
            </a:r>
            <a:r>
              <a:rPr lang="en-US" sz="2000" dirty="0"/>
              <a:t> have sinned, and come short of the glory of God;</a:t>
            </a:r>
          </a:p>
          <a:p>
            <a:r>
              <a:rPr lang="en-US" sz="2000" b="1" u="sng" dirty="0"/>
              <a:t>1 Kings 8:46 </a:t>
            </a:r>
            <a:r>
              <a:rPr lang="en-US" sz="2000" dirty="0"/>
              <a:t>If they sin against thee, (</a:t>
            </a:r>
            <a:r>
              <a:rPr lang="en-US" sz="2000" b="1" dirty="0"/>
              <a:t>for there is no man that </a:t>
            </a:r>
            <a:r>
              <a:rPr lang="en-US" sz="2000" b="1" dirty="0" err="1"/>
              <a:t>sinneth</a:t>
            </a:r>
            <a:r>
              <a:rPr lang="en-US" sz="2000" b="1" dirty="0"/>
              <a:t> not</a:t>
            </a:r>
            <a:r>
              <a:rPr lang="en-US" sz="2000" dirty="0"/>
              <a:t>,) and thou be angry with them, and deliver them to the enemy, so that they carry them away captives unto the land of the enemy, far or near;</a:t>
            </a:r>
          </a:p>
          <a:p>
            <a:r>
              <a:rPr lang="en-US" sz="2000" b="1" u="sng" dirty="0"/>
              <a:t>Ecclesiastes 7:20 </a:t>
            </a:r>
            <a:r>
              <a:rPr lang="en-US" sz="2000" b="1" dirty="0"/>
              <a:t>For there is </a:t>
            </a:r>
            <a:r>
              <a:rPr lang="en-US" sz="2000" b="1" u="sng" dirty="0"/>
              <a:t>not</a:t>
            </a:r>
            <a:r>
              <a:rPr lang="en-US" sz="2000" b="1" dirty="0"/>
              <a:t> a just man upon earth, that doeth good, and </a:t>
            </a:r>
            <a:r>
              <a:rPr lang="en-US" sz="2000" b="1" dirty="0" err="1"/>
              <a:t>sinneth</a:t>
            </a:r>
            <a:r>
              <a:rPr lang="en-US" sz="2000" b="1" dirty="0"/>
              <a:t> </a:t>
            </a:r>
            <a:r>
              <a:rPr lang="en-US" sz="2000" b="1" u="sng" dirty="0"/>
              <a:t>not</a:t>
            </a:r>
            <a:r>
              <a:rPr lang="en-US" sz="2000" b="1" dirty="0"/>
              <a:t>.</a:t>
            </a:r>
            <a:endParaRPr lang="en-US" sz="2000" dirty="0"/>
          </a:p>
        </p:txBody>
      </p:sp>
    </p:spTree>
    <p:extLst>
      <p:ext uri="{BB962C8B-B14F-4D97-AF65-F5344CB8AC3E}">
        <p14:creationId xmlns:p14="http://schemas.microsoft.com/office/powerpoint/2010/main" val="370535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77200" cy="4154984"/>
          </a:xfrm>
          <a:prstGeom prst="rect">
            <a:avLst/>
          </a:prstGeom>
        </p:spPr>
        <p:txBody>
          <a:bodyPr wrap="square">
            <a:spAutoFit/>
          </a:bodyPr>
          <a:lstStyle/>
          <a:p>
            <a:r>
              <a:rPr lang="en-US" sz="3200" b="1" dirty="0"/>
              <a:t>5. A problem Jesus fixes </a:t>
            </a:r>
            <a:r>
              <a:rPr lang="en-US" sz="3200" b="1" u="sng" dirty="0"/>
              <a:t>through</a:t>
            </a:r>
            <a:r>
              <a:rPr lang="en-US" sz="3200" b="1" dirty="0"/>
              <a:t> simple faith!</a:t>
            </a:r>
            <a:endParaRPr lang="en-US" sz="3200" dirty="0"/>
          </a:p>
          <a:p>
            <a:endParaRPr lang="en-US" sz="2000" dirty="0" smtClean="0"/>
          </a:p>
          <a:p>
            <a:r>
              <a:rPr lang="en-US" sz="2000" b="1" u="sng" dirty="0"/>
              <a:t>Acts 13:38 </a:t>
            </a:r>
            <a:r>
              <a:rPr lang="en-US" sz="2000" dirty="0"/>
              <a:t>Be it known unto you therefore, men and brethren, that through this man is preached unto you the forgiveness of sins: </a:t>
            </a:r>
            <a:r>
              <a:rPr lang="en-US" sz="2000" b="1" u="sng" dirty="0"/>
              <a:t>Acts 13:39 </a:t>
            </a:r>
            <a:r>
              <a:rPr lang="en-US" sz="2000" dirty="0"/>
              <a:t>And by him all that believe are justified from all things, from which ye could not be justified by the law of Moses.</a:t>
            </a:r>
          </a:p>
          <a:p>
            <a:r>
              <a:rPr lang="en-US" sz="2000" b="1" u="sng" dirty="0"/>
              <a:t>Romans 3:28 </a:t>
            </a:r>
            <a:r>
              <a:rPr lang="en-US" sz="2000" b="1" dirty="0"/>
              <a:t>Therefore we conclude that a man is justified </a:t>
            </a:r>
            <a:r>
              <a:rPr lang="en-US" sz="2000" b="1" u="sng" dirty="0"/>
              <a:t>by</a:t>
            </a:r>
            <a:r>
              <a:rPr lang="en-US" sz="2000" b="1" dirty="0"/>
              <a:t> faith without the deeds of the law.</a:t>
            </a:r>
            <a:endParaRPr lang="en-US" sz="2000" dirty="0"/>
          </a:p>
          <a:p>
            <a:r>
              <a:rPr lang="en-US" sz="2000" b="1" u="sng" dirty="0"/>
              <a:t>Romans 5:1 </a:t>
            </a:r>
            <a:r>
              <a:rPr lang="en-US" sz="2000" dirty="0"/>
              <a:t>Therefore being </a:t>
            </a:r>
            <a:r>
              <a:rPr lang="en-US" sz="2000" b="1" dirty="0"/>
              <a:t>justified by faith</a:t>
            </a:r>
            <a:r>
              <a:rPr lang="en-US" sz="2000" dirty="0"/>
              <a:t>, we have peace with God through our Lord Jesus Christ:</a:t>
            </a:r>
          </a:p>
          <a:p>
            <a:endParaRPr lang="en-US" sz="2000" dirty="0"/>
          </a:p>
        </p:txBody>
      </p:sp>
    </p:spTree>
    <p:extLst>
      <p:ext uri="{BB962C8B-B14F-4D97-AF65-F5344CB8AC3E}">
        <p14:creationId xmlns:p14="http://schemas.microsoft.com/office/powerpoint/2010/main" val="2203812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77200" cy="4154984"/>
          </a:xfrm>
          <a:prstGeom prst="rect">
            <a:avLst/>
          </a:prstGeom>
        </p:spPr>
        <p:txBody>
          <a:bodyPr wrap="square">
            <a:spAutoFit/>
          </a:bodyPr>
          <a:lstStyle/>
          <a:p>
            <a:r>
              <a:rPr lang="en-US" sz="3200" b="1" dirty="0"/>
              <a:t>5. A problem Jesus fixes </a:t>
            </a:r>
            <a:r>
              <a:rPr lang="en-US" sz="3200" b="1" u="sng" dirty="0"/>
              <a:t>through</a:t>
            </a:r>
            <a:r>
              <a:rPr lang="en-US" sz="3200" b="1" dirty="0"/>
              <a:t> simple faith!</a:t>
            </a:r>
            <a:endParaRPr lang="en-US" sz="3200" dirty="0"/>
          </a:p>
          <a:p>
            <a:endParaRPr lang="en-US" sz="2000" dirty="0" smtClean="0"/>
          </a:p>
          <a:p>
            <a:r>
              <a:rPr lang="en-US" sz="2000" b="1" u="sng" dirty="0" smtClean="0"/>
              <a:t>Galatians </a:t>
            </a:r>
            <a:r>
              <a:rPr lang="en-US" sz="2000" b="1" u="sng" dirty="0"/>
              <a:t>2:16 </a:t>
            </a:r>
            <a:r>
              <a:rPr lang="en-US" sz="2000" b="1" dirty="0"/>
              <a:t>Knowing that a man is </a:t>
            </a:r>
            <a:r>
              <a:rPr lang="en-US" sz="2000" b="1" u="sng" dirty="0"/>
              <a:t>not</a:t>
            </a:r>
            <a:r>
              <a:rPr lang="en-US" sz="2000" b="1" dirty="0"/>
              <a:t> justified by the works of the law, but by the faith of Jesus Christ, even we have believed in Jesus Christ, that we might be justified by the faith of Christ, and </a:t>
            </a:r>
            <a:r>
              <a:rPr lang="en-US" sz="2000" b="1" u="sng" dirty="0"/>
              <a:t>not</a:t>
            </a:r>
            <a:r>
              <a:rPr lang="en-US" sz="2000" b="1" dirty="0"/>
              <a:t> by the works of the law: </a:t>
            </a:r>
            <a:r>
              <a:rPr lang="en-US" sz="2000" b="1" u="sng" dirty="0"/>
              <a:t>for</a:t>
            </a:r>
            <a:r>
              <a:rPr lang="en-US" sz="2000" b="1" dirty="0"/>
              <a:t> by the works of the law shall </a:t>
            </a:r>
            <a:r>
              <a:rPr lang="en-US" sz="2000" b="1" u="sng" dirty="0"/>
              <a:t>no</a:t>
            </a:r>
            <a:r>
              <a:rPr lang="en-US" sz="2000" b="1" dirty="0"/>
              <a:t> flesh be justified.</a:t>
            </a:r>
            <a:endParaRPr lang="en-US" sz="2000" dirty="0"/>
          </a:p>
          <a:p>
            <a:r>
              <a:rPr lang="en-US" sz="2000" b="1" u="sng" dirty="0"/>
              <a:t>Galatians 3:6 </a:t>
            </a:r>
            <a:r>
              <a:rPr lang="en-US" sz="2000" dirty="0"/>
              <a:t>Even as Abraham believed God, and it was accounted to him for righteousness.</a:t>
            </a:r>
          </a:p>
          <a:p>
            <a:r>
              <a:rPr lang="en-US" sz="2000" b="1" u="sng" dirty="0"/>
              <a:t>Galatians 3:11 </a:t>
            </a:r>
            <a:r>
              <a:rPr lang="en-US" sz="2000" dirty="0"/>
              <a:t>But that no man is justified by the law in the sight of God, it is evident: for, The just shall live by faith.</a:t>
            </a:r>
          </a:p>
          <a:p>
            <a:endParaRPr lang="en-US" sz="2000" dirty="0"/>
          </a:p>
        </p:txBody>
      </p:sp>
    </p:spTree>
    <p:extLst>
      <p:ext uri="{BB962C8B-B14F-4D97-AF65-F5344CB8AC3E}">
        <p14:creationId xmlns:p14="http://schemas.microsoft.com/office/powerpoint/2010/main" val="93718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a:t>TWELVE YEARS AN </a:t>
            </a:r>
            <a:r>
              <a:rPr lang="en-US" b="1" dirty="0" smtClean="0"/>
              <a:t>OUTCAST</a:t>
            </a:r>
            <a:r>
              <a:rPr lang="en-US" dirty="0"/>
              <a:t/>
            </a:r>
            <a:br>
              <a:rPr lang="en-US" dirty="0"/>
            </a:br>
            <a:endParaRPr lang="en-US" dirty="0"/>
          </a:p>
        </p:txBody>
      </p:sp>
      <p:sp>
        <p:nvSpPr>
          <p:cNvPr id="3" name="Subtitle 2"/>
          <p:cNvSpPr>
            <a:spLocks noGrp="1"/>
          </p:cNvSpPr>
          <p:nvPr>
            <p:ph type="subTitle" idx="1"/>
          </p:nvPr>
        </p:nvSpPr>
        <p:spPr/>
        <p:txBody>
          <a:bodyPr>
            <a:normAutofit/>
          </a:bodyPr>
          <a:lstStyle/>
          <a:p>
            <a:r>
              <a:rPr lang="en-US" sz="2800" b="1" dirty="0" smtClean="0"/>
              <a:t>MARK 5:25-34</a:t>
            </a:r>
            <a:endParaRPr lang="en-US" sz="2800" dirty="0"/>
          </a:p>
        </p:txBody>
      </p:sp>
    </p:spTree>
    <p:extLst>
      <p:ext uri="{BB962C8B-B14F-4D97-AF65-F5344CB8AC3E}">
        <p14:creationId xmlns:p14="http://schemas.microsoft.com/office/powerpoint/2010/main" val="8643235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77200" cy="5878532"/>
          </a:xfrm>
          <a:prstGeom prst="rect">
            <a:avLst/>
          </a:prstGeom>
        </p:spPr>
        <p:txBody>
          <a:bodyPr wrap="square">
            <a:spAutoFit/>
          </a:bodyPr>
          <a:lstStyle/>
          <a:p>
            <a:r>
              <a:rPr lang="en-US" sz="3200" b="1" dirty="0" smtClean="0"/>
              <a:t>2. A </a:t>
            </a:r>
            <a:r>
              <a:rPr lang="en-US" sz="3200" b="1" u="sng" dirty="0" smtClean="0"/>
              <a:t>long-term</a:t>
            </a:r>
            <a:r>
              <a:rPr lang="en-US" sz="3200" b="1" dirty="0" smtClean="0"/>
              <a:t> problem with </a:t>
            </a:r>
            <a:r>
              <a:rPr lang="en-US" sz="3200" b="1" u="sng" dirty="0" smtClean="0"/>
              <a:t>long-term</a:t>
            </a:r>
            <a:r>
              <a:rPr lang="en-US" sz="3200" b="1" dirty="0" smtClean="0"/>
              <a:t> consequences!</a:t>
            </a:r>
          </a:p>
          <a:p>
            <a:endParaRPr lang="en-US" sz="2000" dirty="0" smtClean="0"/>
          </a:p>
          <a:p>
            <a:r>
              <a:rPr lang="en-US" sz="2000" b="1" u="sng" dirty="0" smtClean="0"/>
              <a:t>Mark 5:25 </a:t>
            </a:r>
            <a:r>
              <a:rPr lang="en-US" sz="2000" dirty="0" smtClean="0"/>
              <a:t>And a certain woman, </a:t>
            </a:r>
            <a:r>
              <a:rPr lang="en-US" sz="2000" b="1" dirty="0" smtClean="0"/>
              <a:t>which had an issue of blood twelve years,</a:t>
            </a:r>
            <a:endParaRPr lang="en-US" sz="2000" dirty="0" smtClean="0"/>
          </a:p>
          <a:p>
            <a:r>
              <a:rPr lang="en-US" sz="2000" b="1" u="sng" dirty="0" smtClean="0"/>
              <a:t>Mark 5:29 </a:t>
            </a:r>
            <a:r>
              <a:rPr lang="en-US" sz="2000" dirty="0" smtClean="0"/>
              <a:t>And straightway the fountain of her blood was dried up; and she felt in her body that she was healed of that </a:t>
            </a:r>
            <a:r>
              <a:rPr lang="en-US" sz="2000" b="1" dirty="0" smtClean="0"/>
              <a:t>plague (</a:t>
            </a:r>
            <a:r>
              <a:rPr lang="el-GR" sz="2000" b="1" dirty="0" smtClean="0"/>
              <a:t>μάστιγος</a:t>
            </a:r>
            <a:r>
              <a:rPr lang="en-US" sz="2000" b="1" dirty="0" smtClean="0"/>
              <a:t>).</a:t>
            </a:r>
            <a:endParaRPr lang="en-US" sz="2000" dirty="0" smtClean="0"/>
          </a:p>
          <a:p>
            <a:r>
              <a:rPr lang="en-US" sz="2000" b="1" u="sng" dirty="0" smtClean="0"/>
              <a:t>Mark 5:34 </a:t>
            </a:r>
            <a:r>
              <a:rPr lang="en-US" sz="2000" dirty="0" smtClean="0"/>
              <a:t>And he said unto her, Daughter, thy faith hath made thee whole; go in peace, and be whole of thy </a:t>
            </a:r>
            <a:r>
              <a:rPr lang="en-US" sz="2000" b="1" dirty="0" smtClean="0"/>
              <a:t>plague (</a:t>
            </a:r>
            <a:r>
              <a:rPr lang="el-GR" sz="2000" b="1" dirty="0" smtClean="0"/>
              <a:t>μάστιγός</a:t>
            </a:r>
            <a:r>
              <a:rPr lang="en-US" sz="2000" b="1" dirty="0" smtClean="0"/>
              <a:t>).</a:t>
            </a:r>
          </a:p>
          <a:p>
            <a:endParaRPr lang="en-US" sz="2000" b="1" dirty="0"/>
          </a:p>
          <a:p>
            <a:r>
              <a:rPr lang="en-US" sz="2000" dirty="0"/>
              <a:t>12 Years!</a:t>
            </a:r>
          </a:p>
          <a:p>
            <a:r>
              <a:rPr lang="en-US" sz="2000" dirty="0"/>
              <a:t>Plague (sometimes translated illness) </a:t>
            </a:r>
            <a:r>
              <a:rPr lang="el-GR" sz="2000" b="1" dirty="0"/>
              <a:t>μάστιξ</a:t>
            </a:r>
            <a:r>
              <a:rPr lang="en-US" sz="2000" b="1" dirty="0"/>
              <a:t>, </a:t>
            </a:r>
            <a:r>
              <a:rPr lang="el-GR" sz="2000" b="1" dirty="0"/>
              <a:t>ιγος</a:t>
            </a:r>
            <a:r>
              <a:rPr lang="en-US" sz="2000" dirty="0"/>
              <a:t>  = whip, lash. When used metaphorically it means torment, suffering, illness in the extreme, agony related to the illness</a:t>
            </a:r>
          </a:p>
          <a:p>
            <a:r>
              <a:rPr lang="en-US" sz="2000" dirty="0"/>
              <a:t> </a:t>
            </a:r>
          </a:p>
          <a:p>
            <a:pPr algn="ctr"/>
            <a:r>
              <a:rPr lang="en-US" sz="2000" dirty="0"/>
              <a:t>We humans do well &amp; can tolerate most anything for the short-term! Months? Years? 12 years?</a:t>
            </a:r>
          </a:p>
          <a:p>
            <a:endParaRPr lang="en-US" sz="2000" dirty="0"/>
          </a:p>
        </p:txBody>
      </p:sp>
    </p:spTree>
    <p:extLst>
      <p:ext uri="{BB962C8B-B14F-4D97-AF65-F5344CB8AC3E}">
        <p14:creationId xmlns:p14="http://schemas.microsoft.com/office/powerpoint/2010/main" val="3986412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77200" cy="6001643"/>
          </a:xfrm>
          <a:prstGeom prst="rect">
            <a:avLst/>
          </a:prstGeom>
        </p:spPr>
        <p:txBody>
          <a:bodyPr wrap="square">
            <a:spAutoFit/>
          </a:bodyPr>
          <a:lstStyle/>
          <a:p>
            <a:r>
              <a:rPr lang="en-US" sz="3200" b="1" dirty="0" smtClean="0"/>
              <a:t>2. A </a:t>
            </a:r>
            <a:r>
              <a:rPr lang="en-US" sz="3200" b="1" u="sng" dirty="0" smtClean="0"/>
              <a:t>long-term</a:t>
            </a:r>
            <a:r>
              <a:rPr lang="en-US" sz="3200" b="1" dirty="0" smtClean="0"/>
              <a:t> problem with </a:t>
            </a:r>
            <a:r>
              <a:rPr lang="en-US" sz="3200" b="1" u="sng" dirty="0" smtClean="0"/>
              <a:t>long-term</a:t>
            </a:r>
            <a:r>
              <a:rPr lang="en-US" sz="3200" b="1" dirty="0" smtClean="0"/>
              <a:t> consequences!</a:t>
            </a:r>
          </a:p>
          <a:p>
            <a:r>
              <a:rPr lang="en-US" sz="2000" b="1" dirty="0" smtClean="0"/>
              <a:t>The </a:t>
            </a:r>
            <a:r>
              <a:rPr lang="en-US" sz="2000" b="1" dirty="0"/>
              <a:t>issue was extreme:</a:t>
            </a:r>
            <a:endParaRPr lang="en-US" sz="2000" dirty="0"/>
          </a:p>
          <a:p>
            <a:pPr lvl="0"/>
            <a:r>
              <a:rPr lang="en-US" sz="2000" b="1" i="1" u="sng" dirty="0"/>
              <a:t>Physical</a:t>
            </a:r>
            <a:r>
              <a:rPr lang="en-US" sz="2000" b="1" i="1" dirty="0"/>
              <a:t>: an issue of blood that wouldn’t go away!</a:t>
            </a:r>
            <a:endParaRPr lang="en-US" sz="2000" i="1" dirty="0"/>
          </a:p>
          <a:p>
            <a:pPr lvl="0"/>
            <a:r>
              <a:rPr lang="en-US" sz="2000" b="1" i="1" u="sng" dirty="0"/>
              <a:t>Ceremonial</a:t>
            </a:r>
            <a:r>
              <a:rPr lang="en-US" sz="2000" b="1" i="1" dirty="0"/>
              <a:t>: with this issue of blood she couldn’t go the temple, attend synagogue, or really approach </a:t>
            </a:r>
            <a:r>
              <a:rPr lang="en-US" sz="2000" b="1" i="1" dirty="0" smtClean="0"/>
              <a:t>God</a:t>
            </a:r>
          </a:p>
          <a:p>
            <a:pPr lvl="0"/>
            <a:endParaRPr lang="en-US" sz="2000" i="1" dirty="0"/>
          </a:p>
          <a:p>
            <a:r>
              <a:rPr lang="en-US" sz="2000" b="1" u="sng" dirty="0" smtClean="0"/>
              <a:t>Leviticus </a:t>
            </a:r>
            <a:r>
              <a:rPr lang="en-US" sz="2000" b="1" u="sng" dirty="0"/>
              <a:t>15:19 </a:t>
            </a:r>
            <a:r>
              <a:rPr lang="en-US" sz="2000" b="1" u="sng" dirty="0" smtClean="0"/>
              <a:t>-23</a:t>
            </a:r>
            <a:r>
              <a:rPr lang="en-US" sz="2000" b="1" dirty="0" smtClean="0"/>
              <a:t>  And </a:t>
            </a:r>
            <a:r>
              <a:rPr lang="en-US" sz="2000" b="1" u="sng" dirty="0"/>
              <a:t>if</a:t>
            </a:r>
            <a:r>
              <a:rPr lang="en-US" sz="2000" b="1" dirty="0"/>
              <a:t> a woman have an issue, </a:t>
            </a:r>
            <a:r>
              <a:rPr lang="en-US" sz="2000" b="1" u="sng" dirty="0"/>
              <a:t>and</a:t>
            </a:r>
            <a:r>
              <a:rPr lang="en-US" sz="2000" b="1" dirty="0"/>
              <a:t> her issue in </a:t>
            </a:r>
            <a:r>
              <a:rPr lang="en-US" sz="2000" b="1" dirty="0" smtClean="0"/>
              <a:t>her </a:t>
            </a:r>
            <a:r>
              <a:rPr lang="en-US" sz="2000" b="1" dirty="0"/>
              <a:t>flesh be blood</a:t>
            </a:r>
            <a:r>
              <a:rPr lang="en-US" sz="2000" dirty="0"/>
              <a:t>, she shall </a:t>
            </a:r>
            <a:r>
              <a:rPr lang="en-US" sz="2000" b="1" dirty="0"/>
              <a:t>be put apart seven days</a:t>
            </a:r>
            <a:r>
              <a:rPr lang="en-US" sz="2000" dirty="0"/>
              <a:t>: and </a:t>
            </a:r>
            <a:r>
              <a:rPr lang="en-US" sz="2000" b="1" dirty="0" smtClean="0"/>
              <a:t>whosoever </a:t>
            </a:r>
            <a:r>
              <a:rPr lang="en-US" sz="2000" b="1" dirty="0" err="1"/>
              <a:t>toucheth</a:t>
            </a:r>
            <a:r>
              <a:rPr lang="en-US" sz="2000" b="1" dirty="0"/>
              <a:t> her shall be unclean</a:t>
            </a:r>
            <a:r>
              <a:rPr lang="en-US" sz="2000" dirty="0"/>
              <a:t> until the even. </a:t>
            </a:r>
            <a:r>
              <a:rPr lang="en-US" sz="2000" dirty="0" smtClean="0"/>
              <a:t>And </a:t>
            </a:r>
            <a:r>
              <a:rPr lang="en-US" sz="2000" b="1" dirty="0" smtClean="0"/>
              <a:t>every </a:t>
            </a:r>
            <a:r>
              <a:rPr lang="en-US" sz="2000" b="1" dirty="0"/>
              <a:t>thing</a:t>
            </a:r>
            <a:r>
              <a:rPr lang="en-US" sz="2000" dirty="0"/>
              <a:t> that she </a:t>
            </a:r>
            <a:r>
              <a:rPr lang="en-US" sz="2000" dirty="0" err="1"/>
              <a:t>lieth</a:t>
            </a:r>
            <a:r>
              <a:rPr lang="en-US" sz="2000" dirty="0"/>
              <a:t> upon in her separation </a:t>
            </a:r>
            <a:r>
              <a:rPr lang="en-US" sz="2000" b="1" dirty="0"/>
              <a:t>shall be unclean</a:t>
            </a:r>
            <a:r>
              <a:rPr lang="en-US" sz="2000" dirty="0"/>
              <a:t>: </a:t>
            </a:r>
            <a:r>
              <a:rPr lang="en-US" sz="2000" b="1" dirty="0"/>
              <a:t>every thing </a:t>
            </a:r>
            <a:r>
              <a:rPr lang="en-US" sz="2000" dirty="0"/>
              <a:t>also that she </a:t>
            </a:r>
            <a:r>
              <a:rPr lang="en-US" sz="2000" dirty="0" err="1"/>
              <a:t>sitteth</a:t>
            </a:r>
            <a:r>
              <a:rPr lang="en-US" sz="2000" dirty="0"/>
              <a:t> upon </a:t>
            </a:r>
            <a:r>
              <a:rPr lang="en-US" sz="2000" b="1" dirty="0"/>
              <a:t>shall be unclean</a:t>
            </a:r>
            <a:r>
              <a:rPr lang="en-US" sz="2000" dirty="0"/>
              <a:t>. </a:t>
            </a:r>
            <a:r>
              <a:rPr lang="en-US" sz="2000" dirty="0" smtClean="0"/>
              <a:t>And </a:t>
            </a:r>
            <a:r>
              <a:rPr lang="en-US" sz="2000" b="1" dirty="0"/>
              <a:t>whosoever </a:t>
            </a:r>
            <a:r>
              <a:rPr lang="en-US" sz="2000" b="1" dirty="0" err="1"/>
              <a:t>toucheth</a:t>
            </a:r>
            <a:r>
              <a:rPr lang="en-US" sz="2000" b="1" dirty="0"/>
              <a:t> her</a:t>
            </a:r>
            <a:r>
              <a:rPr lang="en-US" sz="2000" dirty="0"/>
              <a:t> bed shall wash his clothes, and bathe himself in water, </a:t>
            </a:r>
            <a:r>
              <a:rPr lang="en-US" sz="2000" b="1" dirty="0"/>
              <a:t>and be unclean</a:t>
            </a:r>
            <a:r>
              <a:rPr lang="en-US" sz="2000" dirty="0"/>
              <a:t> until the </a:t>
            </a:r>
            <a:r>
              <a:rPr lang="en-US" sz="2000" dirty="0" smtClean="0"/>
              <a:t>even.</a:t>
            </a:r>
            <a:r>
              <a:rPr lang="en-US" sz="2000" b="1" dirty="0" smtClean="0"/>
              <a:t> </a:t>
            </a:r>
            <a:r>
              <a:rPr lang="en-US" sz="2000" dirty="0" smtClean="0"/>
              <a:t>And </a:t>
            </a:r>
            <a:r>
              <a:rPr lang="en-US" sz="2000" b="1" dirty="0" smtClean="0"/>
              <a:t>whosoever</a:t>
            </a:r>
            <a:r>
              <a:rPr lang="en-US" sz="2000" dirty="0" smtClean="0"/>
              <a:t> </a:t>
            </a:r>
            <a:r>
              <a:rPr lang="en-US" sz="2000" dirty="0" err="1"/>
              <a:t>toucheth</a:t>
            </a:r>
            <a:r>
              <a:rPr lang="en-US" sz="2000" dirty="0"/>
              <a:t> any thing that she sat upon shall wash his clothes, and bathe himself in water, and </a:t>
            </a:r>
            <a:r>
              <a:rPr lang="en-US" sz="2000" b="1" dirty="0"/>
              <a:t>be unclean</a:t>
            </a:r>
            <a:r>
              <a:rPr lang="en-US" sz="2000" dirty="0"/>
              <a:t> until the even. </a:t>
            </a:r>
            <a:r>
              <a:rPr lang="en-US" sz="2000" dirty="0" smtClean="0"/>
              <a:t>And </a:t>
            </a:r>
            <a:r>
              <a:rPr lang="en-US" sz="2000" dirty="0"/>
              <a:t>if it be on her bed, or on any thing whereon she </a:t>
            </a:r>
            <a:r>
              <a:rPr lang="en-US" sz="2000" dirty="0" err="1"/>
              <a:t>sitteth</a:t>
            </a:r>
            <a:r>
              <a:rPr lang="en-US" sz="2000" dirty="0"/>
              <a:t>, when he </a:t>
            </a:r>
            <a:r>
              <a:rPr lang="en-US" sz="2000" dirty="0" err="1"/>
              <a:t>toucheth</a:t>
            </a:r>
            <a:r>
              <a:rPr lang="en-US" sz="2000" dirty="0"/>
              <a:t> it, </a:t>
            </a:r>
            <a:r>
              <a:rPr lang="en-US" sz="2000" b="1" dirty="0"/>
              <a:t>he shall be unclean</a:t>
            </a:r>
            <a:r>
              <a:rPr lang="en-US" sz="2000" dirty="0"/>
              <a:t> until the even.</a:t>
            </a:r>
          </a:p>
          <a:p>
            <a:endParaRPr lang="en-US" sz="2000" dirty="0"/>
          </a:p>
        </p:txBody>
      </p:sp>
    </p:spTree>
    <p:extLst>
      <p:ext uri="{BB962C8B-B14F-4D97-AF65-F5344CB8AC3E}">
        <p14:creationId xmlns:p14="http://schemas.microsoft.com/office/powerpoint/2010/main" val="857312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77200" cy="4462760"/>
          </a:xfrm>
          <a:prstGeom prst="rect">
            <a:avLst/>
          </a:prstGeom>
        </p:spPr>
        <p:txBody>
          <a:bodyPr wrap="square">
            <a:spAutoFit/>
          </a:bodyPr>
          <a:lstStyle/>
          <a:p>
            <a:r>
              <a:rPr lang="en-US" sz="3200" b="1" dirty="0" smtClean="0"/>
              <a:t>2. A </a:t>
            </a:r>
            <a:r>
              <a:rPr lang="en-US" sz="3200" b="1" u="sng" dirty="0" smtClean="0"/>
              <a:t>long-term</a:t>
            </a:r>
            <a:r>
              <a:rPr lang="en-US" sz="3200" b="1" dirty="0" smtClean="0"/>
              <a:t> problem with </a:t>
            </a:r>
            <a:r>
              <a:rPr lang="en-US" sz="3200" b="1" u="sng" dirty="0" smtClean="0"/>
              <a:t>long-term</a:t>
            </a:r>
            <a:r>
              <a:rPr lang="en-US" sz="3200" b="1" dirty="0" smtClean="0"/>
              <a:t> consequences!</a:t>
            </a:r>
          </a:p>
          <a:p>
            <a:r>
              <a:rPr lang="en-US" sz="2000" b="1" dirty="0" smtClean="0"/>
              <a:t>The </a:t>
            </a:r>
            <a:r>
              <a:rPr lang="en-US" sz="2000" b="1" dirty="0"/>
              <a:t>issue was extreme:</a:t>
            </a:r>
            <a:endParaRPr lang="en-US" sz="2000" dirty="0"/>
          </a:p>
          <a:p>
            <a:pPr lvl="0"/>
            <a:r>
              <a:rPr lang="en-US" sz="2000" b="1" i="1" u="sng" dirty="0"/>
              <a:t>Physical</a:t>
            </a:r>
            <a:r>
              <a:rPr lang="en-US" sz="2000" b="1" i="1" dirty="0"/>
              <a:t>: an issue of blood that wouldn’t go away!</a:t>
            </a:r>
            <a:endParaRPr lang="en-US" sz="2000" i="1" dirty="0"/>
          </a:p>
          <a:p>
            <a:pPr lvl="0"/>
            <a:r>
              <a:rPr lang="en-US" sz="2000" b="1" i="1" u="sng" dirty="0"/>
              <a:t>Ceremonial</a:t>
            </a:r>
            <a:r>
              <a:rPr lang="en-US" sz="2000" b="1" i="1" dirty="0"/>
              <a:t>: with this issue of blood she couldn’t go the temple, attend synagogue, or really approach God</a:t>
            </a:r>
            <a:endParaRPr lang="en-US" sz="2000" i="1" dirty="0"/>
          </a:p>
          <a:p>
            <a:pPr lvl="0"/>
            <a:r>
              <a:rPr lang="en-US" sz="2000" b="1" i="1" u="sng" dirty="0"/>
              <a:t>Social</a:t>
            </a:r>
            <a:r>
              <a:rPr lang="en-US" sz="2000" b="1" i="1" dirty="0"/>
              <a:t>: no one could touch you for 12 years</a:t>
            </a:r>
            <a:r>
              <a:rPr lang="en-US" sz="2000" b="1" i="1" dirty="0" smtClean="0"/>
              <a:t>!?</a:t>
            </a:r>
          </a:p>
          <a:p>
            <a:pPr lvl="0"/>
            <a:endParaRPr lang="en-US" sz="2000" i="1" dirty="0"/>
          </a:p>
          <a:p>
            <a:r>
              <a:rPr lang="en-US" sz="2000" b="1" u="sng" dirty="0"/>
              <a:t>Psalm 51:5 </a:t>
            </a:r>
            <a:r>
              <a:rPr lang="en-US" sz="2000" b="1" dirty="0"/>
              <a:t>Behold, I was </a:t>
            </a:r>
            <a:r>
              <a:rPr lang="en-US" sz="2000" b="1" dirty="0" err="1"/>
              <a:t>shapen</a:t>
            </a:r>
            <a:r>
              <a:rPr lang="en-US" sz="2000" b="1" dirty="0"/>
              <a:t> in iniquity; and in sin did my mother conceive me.</a:t>
            </a:r>
            <a:endParaRPr lang="en-US" sz="2000" dirty="0"/>
          </a:p>
          <a:p>
            <a:r>
              <a:rPr lang="en-US" sz="2000" b="1" u="sng" dirty="0"/>
              <a:t>Psalm 58:3 </a:t>
            </a:r>
            <a:r>
              <a:rPr lang="en-US" sz="2000" b="1" dirty="0"/>
              <a:t>The wicked are estranged </a:t>
            </a:r>
            <a:r>
              <a:rPr lang="en-US" sz="2000" b="1" u="sng" dirty="0"/>
              <a:t>from</a:t>
            </a:r>
            <a:r>
              <a:rPr lang="en-US" sz="2000" b="1" dirty="0"/>
              <a:t> the womb: they go astray as soon as they be born, speaking lies.</a:t>
            </a:r>
            <a:endParaRPr lang="en-US" sz="2000" dirty="0"/>
          </a:p>
          <a:p>
            <a:endParaRPr lang="en-US" sz="2000" dirty="0"/>
          </a:p>
        </p:txBody>
      </p:sp>
    </p:spTree>
    <p:extLst>
      <p:ext uri="{BB962C8B-B14F-4D97-AF65-F5344CB8AC3E}">
        <p14:creationId xmlns:p14="http://schemas.microsoft.com/office/powerpoint/2010/main" val="248842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77200" cy="5386090"/>
          </a:xfrm>
          <a:prstGeom prst="rect">
            <a:avLst/>
          </a:prstGeom>
        </p:spPr>
        <p:txBody>
          <a:bodyPr wrap="square">
            <a:spAutoFit/>
          </a:bodyPr>
          <a:lstStyle/>
          <a:p>
            <a:r>
              <a:rPr lang="en-US" sz="3200" b="1" dirty="0" smtClean="0"/>
              <a:t>2. A </a:t>
            </a:r>
            <a:r>
              <a:rPr lang="en-US" sz="3200" b="1" u="sng" dirty="0" smtClean="0"/>
              <a:t>long-term</a:t>
            </a:r>
            <a:r>
              <a:rPr lang="en-US" sz="3200" b="1" dirty="0" smtClean="0"/>
              <a:t> problem with </a:t>
            </a:r>
            <a:r>
              <a:rPr lang="en-US" sz="3200" b="1" u="sng" dirty="0" smtClean="0"/>
              <a:t>long-term</a:t>
            </a:r>
            <a:r>
              <a:rPr lang="en-US" sz="3200" b="1" dirty="0" smtClean="0"/>
              <a:t> consequences!</a:t>
            </a:r>
          </a:p>
          <a:p>
            <a:r>
              <a:rPr lang="en-US" sz="2000" b="1" dirty="0" smtClean="0"/>
              <a:t>The </a:t>
            </a:r>
            <a:r>
              <a:rPr lang="en-US" sz="2000" b="1" dirty="0"/>
              <a:t>issue was extreme:</a:t>
            </a:r>
            <a:endParaRPr lang="en-US" sz="2000" dirty="0"/>
          </a:p>
          <a:p>
            <a:pPr lvl="0"/>
            <a:r>
              <a:rPr lang="en-US" sz="2000" b="1" i="1" u="sng" dirty="0"/>
              <a:t>Physical</a:t>
            </a:r>
            <a:r>
              <a:rPr lang="en-US" sz="2000" b="1" i="1" dirty="0"/>
              <a:t>: an issue of blood that wouldn’t go away!</a:t>
            </a:r>
            <a:endParaRPr lang="en-US" sz="2000" i="1" dirty="0"/>
          </a:p>
          <a:p>
            <a:pPr lvl="0"/>
            <a:r>
              <a:rPr lang="en-US" sz="2000" b="1" i="1" u="sng" dirty="0"/>
              <a:t>Ceremonial</a:t>
            </a:r>
            <a:r>
              <a:rPr lang="en-US" sz="2000" b="1" i="1" dirty="0"/>
              <a:t>: with this issue of blood she couldn’t go the temple, attend synagogue, or really approach God</a:t>
            </a:r>
            <a:endParaRPr lang="en-US" sz="2000" i="1" dirty="0"/>
          </a:p>
          <a:p>
            <a:pPr lvl="0"/>
            <a:r>
              <a:rPr lang="en-US" sz="2000" b="1" i="1" u="sng" dirty="0"/>
              <a:t>Social</a:t>
            </a:r>
            <a:r>
              <a:rPr lang="en-US" sz="2000" b="1" i="1" dirty="0"/>
              <a:t>: no one could touch you for 12 years!?</a:t>
            </a:r>
            <a:endParaRPr lang="en-US" sz="2000" i="1" dirty="0"/>
          </a:p>
          <a:p>
            <a:endParaRPr lang="en-US" sz="2000" b="1" u="sng" dirty="0" smtClean="0"/>
          </a:p>
          <a:p>
            <a:r>
              <a:rPr lang="en-US" sz="2000" b="1" u="sng" dirty="0" smtClean="0"/>
              <a:t>Matthew </a:t>
            </a:r>
            <a:r>
              <a:rPr lang="en-US" sz="2000" b="1" u="sng" dirty="0"/>
              <a:t>7:11 </a:t>
            </a:r>
            <a:r>
              <a:rPr lang="en-US" sz="2000" b="1" dirty="0"/>
              <a:t>If ye then, being evil</a:t>
            </a:r>
            <a:r>
              <a:rPr lang="en-US" sz="2000" dirty="0"/>
              <a:t>, know how to give good gifts unto your children, how much more shall your Father which is in heaven give good things to them that ask him?</a:t>
            </a:r>
          </a:p>
          <a:p>
            <a:r>
              <a:rPr lang="en-US" sz="2000" b="1" u="sng" dirty="0"/>
              <a:t>Isaiah 59:1 </a:t>
            </a:r>
            <a:r>
              <a:rPr lang="en-US" sz="2000" dirty="0"/>
              <a:t>Behold, the LORD’S hand is </a:t>
            </a:r>
            <a:r>
              <a:rPr lang="en-US" sz="2000" b="1" u="sng" dirty="0"/>
              <a:t>not</a:t>
            </a:r>
            <a:r>
              <a:rPr lang="en-US" sz="2000" dirty="0"/>
              <a:t> shortened, that it cannot save; </a:t>
            </a:r>
            <a:r>
              <a:rPr lang="en-US" sz="2000" b="1" u="sng" dirty="0"/>
              <a:t>neither</a:t>
            </a:r>
            <a:r>
              <a:rPr lang="en-US" sz="2000" dirty="0"/>
              <a:t> his ear heavy, that it cannot hear: </a:t>
            </a:r>
            <a:r>
              <a:rPr lang="en-US" sz="2000" b="1" u="sng" dirty="0"/>
              <a:t>Isaiah 59:2 </a:t>
            </a:r>
            <a:r>
              <a:rPr lang="en-US" sz="2000" b="1" dirty="0"/>
              <a:t>But your iniquities have separated between you and your God, and your sins have hid his face from you, that he will </a:t>
            </a:r>
            <a:r>
              <a:rPr lang="en-US" sz="2000" b="1" u="sng" dirty="0"/>
              <a:t>not</a:t>
            </a:r>
            <a:r>
              <a:rPr lang="en-US" sz="2000" b="1" dirty="0"/>
              <a:t> hear.</a:t>
            </a:r>
            <a:endParaRPr lang="en-US" sz="2000" dirty="0"/>
          </a:p>
          <a:p>
            <a:endParaRPr lang="en-US" sz="2000" dirty="0"/>
          </a:p>
        </p:txBody>
      </p:sp>
    </p:spTree>
    <p:extLst>
      <p:ext uri="{BB962C8B-B14F-4D97-AF65-F5344CB8AC3E}">
        <p14:creationId xmlns:p14="http://schemas.microsoft.com/office/powerpoint/2010/main" val="1446822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77200" cy="4154984"/>
          </a:xfrm>
          <a:prstGeom prst="rect">
            <a:avLst/>
          </a:prstGeom>
        </p:spPr>
        <p:txBody>
          <a:bodyPr wrap="square">
            <a:spAutoFit/>
          </a:bodyPr>
          <a:lstStyle/>
          <a:p>
            <a:r>
              <a:rPr lang="en-US" sz="3200" b="1" dirty="0" smtClean="0"/>
              <a:t>3. A problem that only grew worse and </a:t>
            </a:r>
            <a:r>
              <a:rPr lang="en-US" sz="3200" b="1" u="sng" dirty="0" smtClean="0"/>
              <a:t>no one</a:t>
            </a:r>
            <a:r>
              <a:rPr lang="en-US" sz="3200" b="1" dirty="0" smtClean="0"/>
              <a:t> could fix!</a:t>
            </a:r>
          </a:p>
          <a:p>
            <a:endParaRPr lang="en-US" sz="2000" dirty="0" smtClean="0"/>
          </a:p>
          <a:p>
            <a:r>
              <a:rPr lang="en-US" sz="2000" b="1" u="sng" dirty="0" smtClean="0"/>
              <a:t>Mark </a:t>
            </a:r>
            <a:r>
              <a:rPr lang="en-US" sz="2000" b="1" u="sng" dirty="0"/>
              <a:t>5:25 </a:t>
            </a:r>
            <a:r>
              <a:rPr lang="en-US" sz="2000" dirty="0"/>
              <a:t>And a certain woman, which had an issue of blood twelve years, </a:t>
            </a:r>
            <a:r>
              <a:rPr lang="en-US" sz="2000" b="1" u="sng" dirty="0"/>
              <a:t>Mark 5:26 </a:t>
            </a:r>
            <a:r>
              <a:rPr lang="en-US" sz="2000" dirty="0"/>
              <a:t>And had suffered </a:t>
            </a:r>
            <a:r>
              <a:rPr lang="en-US" sz="2000" b="1" dirty="0"/>
              <a:t>many</a:t>
            </a:r>
            <a:r>
              <a:rPr lang="en-US" sz="2000" dirty="0"/>
              <a:t> things of </a:t>
            </a:r>
            <a:r>
              <a:rPr lang="en-US" sz="2000" b="1" dirty="0"/>
              <a:t>many</a:t>
            </a:r>
            <a:r>
              <a:rPr lang="en-US" sz="2000" dirty="0"/>
              <a:t> physicians, and had spent all that she had, and was </a:t>
            </a:r>
            <a:r>
              <a:rPr lang="en-US" sz="2000" b="1" dirty="0"/>
              <a:t>nothing</a:t>
            </a:r>
            <a:r>
              <a:rPr lang="en-US" sz="2000" dirty="0"/>
              <a:t> bettered, </a:t>
            </a:r>
            <a:r>
              <a:rPr lang="en-US" sz="2000" b="1" u="sng" dirty="0"/>
              <a:t>but</a:t>
            </a:r>
            <a:r>
              <a:rPr lang="en-US" sz="2000" b="1" dirty="0"/>
              <a:t> rather grew worse</a:t>
            </a:r>
            <a:r>
              <a:rPr lang="en-US" sz="2000" dirty="0"/>
              <a:t>,</a:t>
            </a:r>
          </a:p>
          <a:p>
            <a:r>
              <a:rPr lang="en-US" sz="2000" dirty="0"/>
              <a:t> </a:t>
            </a:r>
          </a:p>
          <a:p>
            <a:r>
              <a:rPr lang="en-US" sz="2000" dirty="0"/>
              <a:t>The pain, the fear, the desperation…!</a:t>
            </a:r>
          </a:p>
          <a:p>
            <a:r>
              <a:rPr lang="en-US" sz="2000" dirty="0"/>
              <a:t> </a:t>
            </a:r>
          </a:p>
          <a:p>
            <a:r>
              <a:rPr lang="en-US" sz="2000" b="1" u="sng" dirty="0"/>
              <a:t>Hebrews 9:22 </a:t>
            </a:r>
            <a:r>
              <a:rPr lang="en-US" sz="2000" dirty="0"/>
              <a:t>And almost all things are by the law purged with blood; </a:t>
            </a:r>
            <a:r>
              <a:rPr lang="en-US" sz="2000" b="1" dirty="0"/>
              <a:t>and without shedding of blood is </a:t>
            </a:r>
            <a:r>
              <a:rPr lang="en-US" sz="2000" b="1" u="sng" dirty="0"/>
              <a:t>no</a:t>
            </a:r>
            <a:r>
              <a:rPr lang="en-US" sz="2000" b="1" dirty="0"/>
              <a:t> remission (</a:t>
            </a:r>
            <a:r>
              <a:rPr lang="el-GR" sz="2000" b="1" dirty="0"/>
              <a:t>ἄφεσις</a:t>
            </a:r>
            <a:r>
              <a:rPr lang="en-US" sz="2000" b="1" dirty="0"/>
              <a:t>).</a:t>
            </a:r>
            <a:endParaRPr lang="en-US" sz="2000" dirty="0"/>
          </a:p>
          <a:p>
            <a:endParaRPr lang="en-US" sz="2000" dirty="0"/>
          </a:p>
        </p:txBody>
      </p:sp>
    </p:spTree>
    <p:extLst>
      <p:ext uri="{BB962C8B-B14F-4D97-AF65-F5344CB8AC3E}">
        <p14:creationId xmlns:p14="http://schemas.microsoft.com/office/powerpoint/2010/main" val="1830797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77200" cy="6309420"/>
          </a:xfrm>
          <a:prstGeom prst="rect">
            <a:avLst/>
          </a:prstGeom>
        </p:spPr>
        <p:txBody>
          <a:bodyPr wrap="square">
            <a:spAutoFit/>
          </a:bodyPr>
          <a:lstStyle/>
          <a:p>
            <a:r>
              <a:rPr lang="en-US" sz="3200" b="1" dirty="0"/>
              <a:t>4. A problem only Jesus can fix!</a:t>
            </a:r>
            <a:endParaRPr lang="en-US" sz="3200" dirty="0"/>
          </a:p>
          <a:p>
            <a:endParaRPr lang="en-US" sz="2000" dirty="0" smtClean="0"/>
          </a:p>
          <a:p>
            <a:r>
              <a:rPr lang="en-US" sz="2000" b="1" u="sng" dirty="0"/>
              <a:t>Mark 5:21 </a:t>
            </a:r>
            <a:r>
              <a:rPr lang="en-US" sz="2000" dirty="0"/>
              <a:t>And when Jesus was passed over again by ship unto the other side, </a:t>
            </a:r>
            <a:r>
              <a:rPr lang="en-US" sz="2000" b="1" u="sng" dirty="0"/>
              <a:t>much</a:t>
            </a:r>
            <a:r>
              <a:rPr lang="en-US" sz="2000" b="1" dirty="0"/>
              <a:t> people gathered unto him:</a:t>
            </a:r>
            <a:r>
              <a:rPr lang="en-US" sz="2000" dirty="0"/>
              <a:t> and he was nigh unto the sea. </a:t>
            </a:r>
            <a:r>
              <a:rPr lang="en-US" sz="2000" b="1" u="sng" dirty="0"/>
              <a:t>Mark 5:24 </a:t>
            </a:r>
            <a:r>
              <a:rPr lang="en-US" sz="2000" dirty="0"/>
              <a:t>And Jesus went with him; </a:t>
            </a:r>
            <a:r>
              <a:rPr lang="en-US" sz="2000" b="1" dirty="0"/>
              <a:t>and </a:t>
            </a:r>
            <a:r>
              <a:rPr lang="en-US" sz="2000" b="1" u="sng" dirty="0"/>
              <a:t>much</a:t>
            </a:r>
            <a:r>
              <a:rPr lang="en-US" sz="2000" b="1" dirty="0"/>
              <a:t> people followed him, and thronged him.</a:t>
            </a:r>
            <a:r>
              <a:rPr lang="en-US" sz="2000" dirty="0"/>
              <a:t> </a:t>
            </a:r>
            <a:r>
              <a:rPr lang="en-US" sz="2000" b="1" u="sng" dirty="0"/>
              <a:t>Mark 5:27 </a:t>
            </a:r>
            <a:r>
              <a:rPr lang="en-US" sz="2000" dirty="0"/>
              <a:t>When she had heard of Jesus, </a:t>
            </a:r>
            <a:r>
              <a:rPr lang="en-US" sz="2000" b="1" dirty="0"/>
              <a:t>came in the press behind</a:t>
            </a:r>
            <a:r>
              <a:rPr lang="en-US" sz="2000" dirty="0"/>
              <a:t>, and touched his garment.</a:t>
            </a:r>
          </a:p>
          <a:p>
            <a:r>
              <a:rPr lang="en-US" sz="2000" b="1" u="sng" dirty="0"/>
              <a:t>Mark 5:28 </a:t>
            </a:r>
            <a:r>
              <a:rPr lang="en-US" sz="2000" dirty="0"/>
              <a:t>For she said, </a:t>
            </a:r>
            <a:r>
              <a:rPr lang="en-US" sz="2000" b="1" dirty="0"/>
              <a:t>If</a:t>
            </a:r>
            <a:r>
              <a:rPr lang="en-US" sz="2000" dirty="0"/>
              <a:t> I may touch but his clothes, </a:t>
            </a:r>
            <a:r>
              <a:rPr lang="en-US" sz="2000" b="1" dirty="0"/>
              <a:t>I shall be </a:t>
            </a:r>
            <a:r>
              <a:rPr lang="en-US" sz="2000" b="1" u="sng" dirty="0"/>
              <a:t>whole</a:t>
            </a:r>
            <a:r>
              <a:rPr lang="en-US" sz="2000" b="1" dirty="0"/>
              <a:t> (</a:t>
            </a:r>
            <a:r>
              <a:rPr lang="el-GR" sz="2000" b="1" dirty="0"/>
              <a:t>σωθήσομαι</a:t>
            </a:r>
            <a:r>
              <a:rPr lang="en-US" sz="2000" b="1" dirty="0"/>
              <a:t>).</a:t>
            </a:r>
            <a:endParaRPr lang="en-US" sz="2000" dirty="0"/>
          </a:p>
          <a:p>
            <a:r>
              <a:rPr lang="en-US" sz="2000" b="1" u="sng" dirty="0"/>
              <a:t>Mark 5:29 </a:t>
            </a:r>
            <a:r>
              <a:rPr lang="en-US" sz="2000" dirty="0"/>
              <a:t>And straightway the fountain of her blood was dried up; and she felt in her body that she </a:t>
            </a:r>
            <a:r>
              <a:rPr lang="en-US" sz="2000" b="1" dirty="0"/>
              <a:t>was </a:t>
            </a:r>
            <a:r>
              <a:rPr lang="en-US" sz="2000" b="1" u="sng" dirty="0"/>
              <a:t>healed</a:t>
            </a:r>
            <a:r>
              <a:rPr lang="en-US" sz="2000" b="1" dirty="0"/>
              <a:t> (</a:t>
            </a:r>
            <a:r>
              <a:rPr lang="el-GR" sz="2000" b="1" dirty="0"/>
              <a:t>ἴαται</a:t>
            </a:r>
            <a:r>
              <a:rPr lang="en-US" sz="2000" b="1" dirty="0"/>
              <a:t>)</a:t>
            </a:r>
            <a:r>
              <a:rPr lang="en-US" sz="2000" dirty="0"/>
              <a:t> of that plague.</a:t>
            </a:r>
          </a:p>
          <a:p>
            <a:r>
              <a:rPr lang="en-US" sz="2000" b="1" u="sng" dirty="0"/>
              <a:t>Mark 5:30 </a:t>
            </a:r>
            <a:r>
              <a:rPr lang="en-US" sz="2000" dirty="0"/>
              <a:t>And Jesus, immediately knowing in himself that virtue had gone out of him, turned him about in the press, and said, Who touched my clothes? </a:t>
            </a:r>
            <a:r>
              <a:rPr lang="en-US" sz="2000" b="1" u="sng" dirty="0"/>
              <a:t>Mark 5:31 </a:t>
            </a:r>
            <a:r>
              <a:rPr lang="en-US" sz="2000" dirty="0"/>
              <a:t>And his disciples said unto him, Thou </a:t>
            </a:r>
            <a:r>
              <a:rPr lang="en-US" sz="2000" dirty="0" err="1"/>
              <a:t>seest</a:t>
            </a:r>
            <a:r>
              <a:rPr lang="en-US" sz="2000" dirty="0"/>
              <a:t> the multitude thronging thee, and </a:t>
            </a:r>
            <a:r>
              <a:rPr lang="en-US" sz="2000" dirty="0" err="1"/>
              <a:t>sayest</a:t>
            </a:r>
            <a:r>
              <a:rPr lang="en-US" sz="2000" dirty="0"/>
              <a:t> thou, Who touched me? </a:t>
            </a:r>
            <a:r>
              <a:rPr lang="en-US" sz="2000" b="1" u="sng" dirty="0"/>
              <a:t>Mark 5:32 </a:t>
            </a:r>
            <a:r>
              <a:rPr lang="en-US" sz="2000" dirty="0"/>
              <a:t>And he looked round about to see her that had done this thing. </a:t>
            </a:r>
            <a:r>
              <a:rPr lang="en-US" sz="2000" b="1" u="sng" dirty="0"/>
              <a:t>Mark 5:33 </a:t>
            </a:r>
            <a:r>
              <a:rPr lang="en-US" sz="2000" dirty="0"/>
              <a:t>But the woman fearing and trembling, knowing what was done in her, came and fell down before him, and told him all the truth.</a:t>
            </a:r>
          </a:p>
          <a:p>
            <a:endParaRPr lang="en-US" sz="2000" dirty="0"/>
          </a:p>
        </p:txBody>
      </p:sp>
    </p:spTree>
    <p:extLst>
      <p:ext uri="{BB962C8B-B14F-4D97-AF65-F5344CB8AC3E}">
        <p14:creationId xmlns:p14="http://schemas.microsoft.com/office/powerpoint/2010/main" val="2191147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77200" cy="5078313"/>
          </a:xfrm>
          <a:prstGeom prst="rect">
            <a:avLst/>
          </a:prstGeom>
        </p:spPr>
        <p:txBody>
          <a:bodyPr wrap="square">
            <a:spAutoFit/>
          </a:bodyPr>
          <a:lstStyle/>
          <a:p>
            <a:r>
              <a:rPr lang="en-US" sz="3200" b="1" dirty="0"/>
              <a:t>4. A problem only Jesus can fix!</a:t>
            </a:r>
            <a:endParaRPr lang="en-US" sz="3200" dirty="0"/>
          </a:p>
          <a:p>
            <a:endParaRPr lang="en-US" sz="2000" dirty="0" smtClean="0"/>
          </a:p>
          <a:p>
            <a:r>
              <a:rPr lang="en-US" sz="2000" b="1" dirty="0"/>
              <a:t>Some might miss what is obvious to this woman: her problem </a:t>
            </a:r>
            <a:r>
              <a:rPr lang="en-US" sz="2000" b="1" u="sng" dirty="0"/>
              <a:t>wasn’t</a:t>
            </a:r>
            <a:r>
              <a:rPr lang="en-US" sz="2000" b="1" dirty="0"/>
              <a:t> merely, or even primarily, physical</a:t>
            </a:r>
            <a:r>
              <a:rPr lang="en-US" sz="2000" b="1" dirty="0" smtClean="0"/>
              <a:t>!</a:t>
            </a:r>
          </a:p>
          <a:p>
            <a:endParaRPr lang="en-US" sz="2000" dirty="0"/>
          </a:p>
          <a:p>
            <a:r>
              <a:rPr lang="en-US" sz="2000" b="1" u="sng" dirty="0"/>
              <a:t>Mark 5:28 </a:t>
            </a:r>
            <a:r>
              <a:rPr lang="en-US" sz="2000" dirty="0"/>
              <a:t>For she said, If I may touch but his clothes, </a:t>
            </a:r>
            <a:r>
              <a:rPr lang="en-US" sz="2000" b="1" dirty="0"/>
              <a:t>I shall be whole (</a:t>
            </a:r>
            <a:r>
              <a:rPr lang="el-GR" sz="2000" b="1" dirty="0"/>
              <a:t>σωθήσομαι</a:t>
            </a:r>
            <a:r>
              <a:rPr lang="en-US" sz="2000" b="1" dirty="0"/>
              <a:t>).</a:t>
            </a:r>
            <a:endParaRPr lang="en-US" sz="2000" dirty="0"/>
          </a:p>
          <a:p>
            <a:r>
              <a:rPr lang="en-US" sz="2000" b="1" u="sng" dirty="0"/>
              <a:t>Mark 5:34 </a:t>
            </a:r>
            <a:r>
              <a:rPr lang="en-US" sz="2000" dirty="0"/>
              <a:t>And he said unto her, Daughter, thy faith hath made thee </a:t>
            </a:r>
            <a:r>
              <a:rPr lang="en-US" sz="2000" b="1" dirty="0"/>
              <a:t>whole (</a:t>
            </a:r>
            <a:r>
              <a:rPr lang="el-GR" sz="2000" b="1" dirty="0"/>
              <a:t>σέσωκέν</a:t>
            </a:r>
            <a:r>
              <a:rPr lang="en-US" sz="2000" b="1" dirty="0"/>
              <a:t>);</a:t>
            </a:r>
            <a:r>
              <a:rPr lang="en-US" sz="2000" dirty="0"/>
              <a:t> go in peace, and be whole of thy plague.</a:t>
            </a:r>
          </a:p>
          <a:p>
            <a:r>
              <a:rPr lang="en-US" sz="2000" dirty="0"/>
              <a:t> </a:t>
            </a:r>
          </a:p>
          <a:p>
            <a:r>
              <a:rPr lang="en-US" sz="2000" b="1" u="sng" dirty="0"/>
              <a:t>John 14:6 </a:t>
            </a:r>
            <a:r>
              <a:rPr lang="en-US" sz="2000" dirty="0"/>
              <a:t>Jesus </a:t>
            </a:r>
            <a:r>
              <a:rPr lang="en-US" sz="2000" dirty="0" err="1"/>
              <a:t>saith</a:t>
            </a:r>
            <a:r>
              <a:rPr lang="en-US" sz="2000" dirty="0"/>
              <a:t> unto him, </a:t>
            </a:r>
            <a:r>
              <a:rPr lang="en-US" sz="2000" b="1" dirty="0"/>
              <a:t>I am </a:t>
            </a:r>
            <a:r>
              <a:rPr lang="en-US" sz="2000" b="1" u="sng" dirty="0"/>
              <a:t>the</a:t>
            </a:r>
            <a:r>
              <a:rPr lang="en-US" sz="2000" b="1" dirty="0"/>
              <a:t> way, </a:t>
            </a:r>
            <a:r>
              <a:rPr lang="en-US" sz="2000" b="1" u="sng" dirty="0"/>
              <a:t>the</a:t>
            </a:r>
            <a:r>
              <a:rPr lang="en-US" sz="2000" b="1" dirty="0"/>
              <a:t> truth, and </a:t>
            </a:r>
            <a:r>
              <a:rPr lang="en-US" sz="2000" b="1" u="sng" dirty="0"/>
              <a:t>the</a:t>
            </a:r>
            <a:r>
              <a:rPr lang="en-US" sz="2000" b="1" dirty="0"/>
              <a:t> life: </a:t>
            </a:r>
            <a:r>
              <a:rPr lang="en-US" sz="2000" b="1" u="sng" dirty="0"/>
              <a:t>no man</a:t>
            </a:r>
            <a:r>
              <a:rPr lang="en-US" sz="2000" b="1" dirty="0"/>
              <a:t> cometh unto the Father, </a:t>
            </a:r>
            <a:r>
              <a:rPr lang="en-US" sz="2000" b="1" u="sng" dirty="0"/>
              <a:t>but</a:t>
            </a:r>
            <a:r>
              <a:rPr lang="en-US" sz="2000" b="1" dirty="0"/>
              <a:t> by me.</a:t>
            </a:r>
            <a:endParaRPr lang="en-US" sz="2000" dirty="0"/>
          </a:p>
          <a:p>
            <a:r>
              <a:rPr lang="en-US" sz="2000" b="1" u="sng" dirty="0"/>
              <a:t>Acts 4:12 Neither</a:t>
            </a:r>
            <a:r>
              <a:rPr lang="en-US" sz="2000" b="1" dirty="0"/>
              <a:t> is there salvation in any other: for there is </a:t>
            </a:r>
            <a:r>
              <a:rPr lang="en-US" sz="2000" b="1" u="sng" dirty="0"/>
              <a:t>none</a:t>
            </a:r>
            <a:r>
              <a:rPr lang="en-US" sz="2000" b="1" dirty="0"/>
              <a:t> other name under heaven given among men, whereby we must be saved.</a:t>
            </a:r>
            <a:endParaRPr lang="en-US" sz="2000" dirty="0"/>
          </a:p>
          <a:p>
            <a:endParaRPr lang="en-US" sz="2000" dirty="0"/>
          </a:p>
        </p:txBody>
      </p:sp>
    </p:spTree>
    <p:extLst>
      <p:ext uri="{BB962C8B-B14F-4D97-AF65-F5344CB8AC3E}">
        <p14:creationId xmlns:p14="http://schemas.microsoft.com/office/powerpoint/2010/main" val="3882104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12845"/>
            <a:ext cx="8077200" cy="5386090"/>
          </a:xfrm>
          <a:prstGeom prst="rect">
            <a:avLst/>
          </a:prstGeom>
        </p:spPr>
        <p:txBody>
          <a:bodyPr wrap="square">
            <a:spAutoFit/>
          </a:bodyPr>
          <a:lstStyle/>
          <a:p>
            <a:r>
              <a:rPr lang="en-US" sz="3200" b="1" dirty="0"/>
              <a:t>5. A problem Jesus fixes </a:t>
            </a:r>
            <a:r>
              <a:rPr lang="en-US" sz="3200" b="1" u="sng" dirty="0"/>
              <a:t>through</a:t>
            </a:r>
            <a:r>
              <a:rPr lang="en-US" sz="3200" b="1" dirty="0"/>
              <a:t> simple faith!</a:t>
            </a:r>
            <a:endParaRPr lang="en-US" sz="3200" dirty="0"/>
          </a:p>
          <a:p>
            <a:endParaRPr lang="en-US" sz="2000" dirty="0" smtClean="0"/>
          </a:p>
          <a:p>
            <a:r>
              <a:rPr lang="en-US" sz="2000" b="1" u="sng" dirty="0"/>
              <a:t>Mark 5:28 </a:t>
            </a:r>
            <a:r>
              <a:rPr lang="en-US" sz="2000" dirty="0"/>
              <a:t>For she said, If I may touch but his clothes, </a:t>
            </a:r>
            <a:r>
              <a:rPr lang="en-US" sz="2000" b="1" dirty="0"/>
              <a:t>I shall be whole (</a:t>
            </a:r>
            <a:r>
              <a:rPr lang="el-GR" sz="2000" b="1" dirty="0"/>
              <a:t>σωθήσομαι</a:t>
            </a:r>
            <a:r>
              <a:rPr lang="en-US" sz="2000" b="1" dirty="0"/>
              <a:t>).</a:t>
            </a:r>
            <a:endParaRPr lang="en-US" sz="2000" dirty="0"/>
          </a:p>
          <a:p>
            <a:r>
              <a:rPr lang="en-US" sz="2000" b="1" u="sng" dirty="0"/>
              <a:t>Mark 5:34 </a:t>
            </a:r>
            <a:r>
              <a:rPr lang="en-US" sz="2000" dirty="0"/>
              <a:t>And he said unto her, Daughter, </a:t>
            </a:r>
            <a:r>
              <a:rPr lang="en-US" sz="2000" b="1" dirty="0"/>
              <a:t>thy faith hath made thee whole (</a:t>
            </a:r>
            <a:r>
              <a:rPr lang="el-GR" sz="2000" b="1" dirty="0"/>
              <a:t>σέσωκέν</a:t>
            </a:r>
            <a:r>
              <a:rPr lang="en-US" sz="2000" b="1" dirty="0"/>
              <a:t>); go in peace, and be whole (</a:t>
            </a:r>
            <a:r>
              <a:rPr lang="el-GR" sz="2000" b="1" dirty="0"/>
              <a:t>ὑγιὴς</a:t>
            </a:r>
            <a:r>
              <a:rPr lang="en-US" sz="2000" b="1" dirty="0"/>
              <a:t>) of thy plague.</a:t>
            </a:r>
            <a:endParaRPr lang="en-US" sz="2000" dirty="0"/>
          </a:p>
          <a:p>
            <a:r>
              <a:rPr lang="en-US" sz="2000" dirty="0"/>
              <a:t> </a:t>
            </a:r>
          </a:p>
          <a:p>
            <a:r>
              <a:rPr lang="en-US" sz="2000" b="1" u="sng" dirty="0"/>
              <a:t>Judges 18:6 </a:t>
            </a:r>
            <a:r>
              <a:rPr lang="en-US" sz="2000" dirty="0"/>
              <a:t>And the priest said unto them, Go in peace: before the LORD is your way wherein ye go.</a:t>
            </a:r>
          </a:p>
          <a:p>
            <a:r>
              <a:rPr lang="en-US" sz="2000" b="1" u="sng" dirty="0"/>
              <a:t>1 Samuel 1:17 </a:t>
            </a:r>
            <a:r>
              <a:rPr lang="en-US" sz="2000" dirty="0"/>
              <a:t>Then Eli answered and said, Go in peace: and the God of Israel grant thee thy petition that thou hast asked of him.</a:t>
            </a:r>
          </a:p>
          <a:p>
            <a:r>
              <a:rPr lang="en-US" sz="2000" b="1" u="sng" dirty="0"/>
              <a:t>1 Samuel 20:42 </a:t>
            </a:r>
            <a:r>
              <a:rPr lang="en-US" sz="2000" dirty="0"/>
              <a:t>And Jonathan said to David, Go in peace, forasmuch as we have sworn both of us in the name of the LORD, saying, The LORD be between me and thee, and between my seed and thy seed for ever. And he arose and departed: and Jonathan went into the city.</a:t>
            </a:r>
          </a:p>
          <a:p>
            <a:endParaRPr lang="en-US" sz="2000" dirty="0"/>
          </a:p>
        </p:txBody>
      </p:sp>
    </p:spTree>
    <p:extLst>
      <p:ext uri="{BB962C8B-B14F-4D97-AF65-F5344CB8AC3E}">
        <p14:creationId xmlns:p14="http://schemas.microsoft.com/office/powerpoint/2010/main" val="2048972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902</TotalTime>
  <Words>1243</Words>
  <Application>Microsoft Office PowerPoint</Application>
  <PresentationFormat>On-screen Show (4:3)</PresentationFormat>
  <Paragraphs>85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Waveform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TWELVE YEARS AN OUTCAST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TWELVE YEARS AN OUTCAST </dc:title>
  <dc:creator>christy</dc:creator>
  <cp:lastModifiedBy>christy</cp:lastModifiedBy>
  <cp:revision>4</cp:revision>
  <dcterms:created xsi:type="dcterms:W3CDTF">2015-03-14T21:53:48Z</dcterms:created>
  <dcterms:modified xsi:type="dcterms:W3CDTF">2015-03-15T12:55:49Z</dcterms:modified>
</cp:coreProperties>
</file>