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1CF039E-4C57-438F-B7A5-EA51EDFFFF96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E8582C4-ADCC-4F31-976C-12FE7382352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LAW, FAITH &amp; </a:t>
            </a:r>
            <a:r>
              <a:rPr lang="en-US" b="1" dirty="0" smtClean="0"/>
              <a:t>BAPTISM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GALATIANS 3:21-28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44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II. </a:t>
            </a:r>
            <a:r>
              <a:rPr lang="en-US" b="1" dirty="0" smtClean="0"/>
              <a:t>	We </a:t>
            </a:r>
            <a:r>
              <a:rPr lang="en-US" b="1" dirty="0"/>
              <a:t>are identified </a:t>
            </a:r>
            <a:r>
              <a:rPr lang="en-US" b="1" u="sng" dirty="0"/>
              <a:t>with</a:t>
            </a:r>
            <a:r>
              <a:rPr lang="en-US" b="1" dirty="0"/>
              <a:t> &amp;/ </a:t>
            </a:r>
            <a:r>
              <a:rPr lang="en-US" b="1" u="sng" dirty="0"/>
              <a:t>by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endParaRPr lang="en-US" dirty="0"/>
          </a:p>
          <a:p>
            <a:r>
              <a:rPr lang="en-US" b="1" u="sng" dirty="0"/>
              <a:t>Galatians 3:27 </a:t>
            </a:r>
            <a:r>
              <a:rPr lang="en-US" dirty="0"/>
              <a:t>For as many of you as have been baptized into Christ </a:t>
            </a:r>
            <a:r>
              <a:rPr lang="en-US" b="1" dirty="0"/>
              <a:t>have put on Christ</a:t>
            </a:r>
            <a:r>
              <a:rPr lang="en-US" dirty="0"/>
              <a:t>.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In the Scripture several ideas about Baptism are obvious: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/>
              <a:t>Baptism </a:t>
            </a:r>
            <a:r>
              <a:rPr lang="en-US" b="1" dirty="0" smtClean="0"/>
              <a:t>follows </a:t>
            </a:r>
            <a:r>
              <a:rPr lang="en-US" b="1" dirty="0"/>
              <a:t>salvation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/>
              <a:t>Baptism is of believers only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/>
              <a:t>Baptism is by immersion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1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II. </a:t>
            </a:r>
            <a:r>
              <a:rPr lang="en-US" b="1" dirty="0" smtClean="0"/>
              <a:t>	We </a:t>
            </a:r>
            <a:r>
              <a:rPr lang="en-US" b="1" dirty="0"/>
              <a:t>are identified </a:t>
            </a:r>
            <a:r>
              <a:rPr lang="en-US" b="1" u="sng" dirty="0"/>
              <a:t>with</a:t>
            </a:r>
            <a:r>
              <a:rPr lang="en-US" b="1" dirty="0"/>
              <a:t> &amp;/ </a:t>
            </a:r>
            <a:r>
              <a:rPr lang="en-US" b="1" u="sng" dirty="0"/>
              <a:t>by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endParaRPr lang="en-US" dirty="0"/>
          </a:p>
          <a:p>
            <a:r>
              <a:rPr lang="en-US" b="1" dirty="0"/>
              <a:t>Baptism: internal </a:t>
            </a:r>
            <a:r>
              <a:rPr lang="en-US" b="1" dirty="0">
                <a:sym typeface="Wingdings"/>
              </a:rPr>
              <a:t></a:t>
            </a:r>
            <a:r>
              <a:rPr lang="en-US" b="1" dirty="0"/>
              <a:t> </a:t>
            </a:r>
            <a:r>
              <a:rPr lang="en-US" b="1" dirty="0" smtClean="0"/>
              <a:t>external</a:t>
            </a:r>
          </a:p>
          <a:p>
            <a:endParaRPr lang="en-US" dirty="0"/>
          </a:p>
          <a:p>
            <a:pPr lvl="1"/>
            <a:r>
              <a:rPr lang="en-US" b="1" dirty="0"/>
              <a:t>1. Baptism symbolizes His death, burial and resurrection and our association with that</a:t>
            </a:r>
            <a:endParaRPr lang="en-US" dirty="0"/>
          </a:p>
          <a:p>
            <a:r>
              <a:rPr lang="en-US" b="1" u="sng" dirty="0"/>
              <a:t>Romans 6:3 </a:t>
            </a:r>
            <a:r>
              <a:rPr lang="en-US" dirty="0"/>
              <a:t>Know ye not, that so many of us as were baptized into Jesus Christ were baptized into his death? </a:t>
            </a:r>
            <a:r>
              <a:rPr lang="en-US" b="1" u="sng" dirty="0"/>
              <a:t>Romans 6:4 </a:t>
            </a:r>
            <a:r>
              <a:rPr lang="en-US" dirty="0"/>
              <a:t>Therefore we are buried with him by baptism into death: that like as Christ was raised up from the dead by the glory of the Father, even so we also should walk in newness of life.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u="sng" dirty="0"/>
              <a:t>1 Corinthians 12:13 </a:t>
            </a:r>
            <a:r>
              <a:rPr lang="en-US" dirty="0"/>
              <a:t>For by one Spirit are we all baptized into one body, whether we be Jews or Gentiles, whether we be bond or free; and have been all made to drink into one Spirit.</a:t>
            </a:r>
          </a:p>
        </p:txBody>
      </p:sp>
    </p:spTree>
    <p:extLst>
      <p:ext uri="{BB962C8B-B14F-4D97-AF65-F5344CB8AC3E}">
        <p14:creationId xmlns:p14="http://schemas.microsoft.com/office/powerpoint/2010/main" val="91844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II. </a:t>
            </a:r>
            <a:r>
              <a:rPr lang="en-US" b="1" dirty="0" smtClean="0"/>
              <a:t>	We </a:t>
            </a:r>
            <a:r>
              <a:rPr lang="en-US" b="1" dirty="0"/>
              <a:t>are identified </a:t>
            </a:r>
            <a:r>
              <a:rPr lang="en-US" b="1" u="sng" dirty="0"/>
              <a:t>with</a:t>
            </a:r>
            <a:r>
              <a:rPr lang="en-US" b="1" dirty="0"/>
              <a:t> &amp;/ </a:t>
            </a:r>
            <a:r>
              <a:rPr lang="en-US" b="1" u="sng" dirty="0"/>
              <a:t>by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endParaRPr lang="en-US" dirty="0"/>
          </a:p>
          <a:p>
            <a:r>
              <a:rPr lang="en-US" b="1" dirty="0"/>
              <a:t>Baptism: internal </a:t>
            </a:r>
            <a:r>
              <a:rPr lang="en-US" b="1" dirty="0">
                <a:sym typeface="Wingdings"/>
              </a:rPr>
              <a:t></a:t>
            </a:r>
            <a:r>
              <a:rPr lang="en-US" b="1" dirty="0"/>
              <a:t> </a:t>
            </a:r>
            <a:r>
              <a:rPr lang="en-US" b="1" dirty="0" smtClean="0"/>
              <a:t>external</a:t>
            </a:r>
          </a:p>
          <a:p>
            <a:endParaRPr lang="en-US" dirty="0"/>
          </a:p>
          <a:p>
            <a:pPr lvl="1"/>
            <a:r>
              <a:rPr lang="en-US" b="1" dirty="0"/>
              <a:t>2. Baptism is a public profession of </a:t>
            </a:r>
            <a:r>
              <a:rPr lang="en-US" b="1" dirty="0" smtClean="0"/>
              <a:t>faith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3. Baptism publically identifies us with Christ</a:t>
            </a:r>
            <a:endParaRPr lang="en-US" dirty="0"/>
          </a:p>
          <a:p>
            <a:r>
              <a:rPr lang="en-US" b="1" u="sng" dirty="0"/>
              <a:t>Galatians 3:27 </a:t>
            </a:r>
            <a:r>
              <a:rPr lang="en-US" dirty="0"/>
              <a:t>For as many of you as have been baptized into Christ have put on Christ.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u="sng" dirty="0"/>
              <a:t>Acts 2:38 </a:t>
            </a:r>
            <a:r>
              <a:rPr lang="en-US" dirty="0"/>
              <a:t>Then Peter said unto them, </a:t>
            </a:r>
            <a:r>
              <a:rPr lang="en-US" b="1" dirty="0"/>
              <a:t>Repent, and be baptized every one of you in the </a:t>
            </a:r>
            <a:r>
              <a:rPr lang="en-US" b="1" u="sng" dirty="0"/>
              <a:t>name</a:t>
            </a:r>
            <a:r>
              <a:rPr lang="en-US" b="1" dirty="0"/>
              <a:t> of Jesus Christ </a:t>
            </a:r>
            <a:r>
              <a:rPr lang="en-US" dirty="0"/>
              <a:t>for the remission of sins, and ye shall receive the gift of the Holy Ghost.</a:t>
            </a:r>
          </a:p>
        </p:txBody>
      </p:sp>
    </p:spTree>
    <p:extLst>
      <p:ext uri="{BB962C8B-B14F-4D97-AF65-F5344CB8AC3E}">
        <p14:creationId xmlns:p14="http://schemas.microsoft.com/office/powerpoint/2010/main" val="420079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 startAt="3"/>
            </a:pPr>
            <a:r>
              <a:rPr lang="en-US" b="1" dirty="0" smtClean="0"/>
              <a:t>We </a:t>
            </a:r>
            <a:r>
              <a:rPr lang="en-US" b="1" dirty="0"/>
              <a:t>are unified </a:t>
            </a:r>
            <a:r>
              <a:rPr lang="en-US" b="1" u="sng" dirty="0"/>
              <a:t>in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endParaRPr lang="en-US" dirty="0"/>
          </a:p>
          <a:p>
            <a:r>
              <a:rPr lang="en-US" b="1" u="sng" dirty="0"/>
              <a:t>Galatians 3:28 </a:t>
            </a:r>
            <a:r>
              <a:rPr lang="en-US" dirty="0"/>
              <a:t>There is neither Jew nor Greek, there is neither bond nor free, there is neither male nor female: </a:t>
            </a:r>
            <a:r>
              <a:rPr lang="en-US" b="1" dirty="0"/>
              <a:t>for ye are </a:t>
            </a:r>
            <a:r>
              <a:rPr lang="en-US" b="1" u="sng" dirty="0"/>
              <a:t>all</a:t>
            </a:r>
            <a:r>
              <a:rPr lang="en-US" b="1" dirty="0"/>
              <a:t> one in Christ Jesus.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u="sng" dirty="0"/>
              <a:t>Philippians 1:5 </a:t>
            </a:r>
            <a:r>
              <a:rPr lang="en-US" b="1" dirty="0"/>
              <a:t>For your fellowship in the gospel from the first day </a:t>
            </a:r>
            <a:r>
              <a:rPr lang="en-US" b="1" u="sng" dirty="0"/>
              <a:t>until</a:t>
            </a:r>
            <a:r>
              <a:rPr lang="en-US" b="1" dirty="0"/>
              <a:t> now;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30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LAW, FAITH &amp; </a:t>
            </a:r>
            <a:r>
              <a:rPr lang="en-US" b="1" dirty="0" smtClean="0"/>
              <a:t>BAPTISM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GALATIANS 3:21-28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49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543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Law, OT law and really any law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doing good, doing right all becomes confusing for many. Add Baptism to the mix and we have total confusion</a:t>
            </a:r>
            <a:r>
              <a:rPr lang="en-US" dirty="0" smtClean="0"/>
              <a:t>!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text addresses these issues plus: </a:t>
            </a:r>
            <a:r>
              <a:rPr lang="en-US" b="1" dirty="0"/>
              <a:t>How can an individual get right with God? How is an individual made right with God?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26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b="1" dirty="0" smtClean="0"/>
              <a:t>We </a:t>
            </a:r>
            <a:r>
              <a:rPr lang="en-US" b="1" dirty="0"/>
              <a:t>are justified </a:t>
            </a:r>
            <a:r>
              <a:rPr lang="en-US" b="1" u="sng" dirty="0"/>
              <a:t>because of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pPr marL="400050" indent="-400050">
              <a:buAutoNum type="romanUcPeriod"/>
            </a:pPr>
            <a:endParaRPr lang="en-US" dirty="0"/>
          </a:p>
          <a:p>
            <a:r>
              <a:rPr lang="en-US" b="1" u="sng" dirty="0"/>
              <a:t>Galatians 3:21 </a:t>
            </a:r>
            <a:r>
              <a:rPr lang="en-US" dirty="0"/>
              <a:t>Is the law then against the promises of God? God forbid: for if there had been a law given which could have given life, verily righteousness should have been by the law. </a:t>
            </a:r>
            <a:r>
              <a:rPr lang="en-US" b="1" u="sng" dirty="0"/>
              <a:t>Galatians 3:22 </a:t>
            </a:r>
            <a:r>
              <a:rPr lang="en-US" dirty="0"/>
              <a:t>But the scripture hath concluded all under sin, that the promise by faith of Jesus Christ might be given to them that believe. </a:t>
            </a:r>
            <a:r>
              <a:rPr lang="en-US" b="1" u="sng" dirty="0"/>
              <a:t>Galatians 3:23 </a:t>
            </a:r>
            <a:r>
              <a:rPr lang="en-US" dirty="0"/>
              <a:t>But before faith came, we were kept under the law, shut up unto the faith which should afterwards be revealed. </a:t>
            </a:r>
            <a:r>
              <a:rPr lang="en-US" b="1" u="sng" dirty="0"/>
              <a:t>Galatians 3:24 </a:t>
            </a:r>
            <a:r>
              <a:rPr lang="en-US" dirty="0"/>
              <a:t>Wherefore the law was our schoolmaster to bring us unto Christ, that we might be justified by faith. </a:t>
            </a:r>
            <a:r>
              <a:rPr lang="en-US" b="1" u="sng" dirty="0"/>
              <a:t>Galatians 3:25 </a:t>
            </a:r>
            <a:r>
              <a:rPr lang="en-US" dirty="0"/>
              <a:t>But after that faith is come, we are no longer under a schoolmaster. </a:t>
            </a:r>
            <a:r>
              <a:rPr lang="en-US" b="1" u="sng" dirty="0"/>
              <a:t>Galatians 3:26 </a:t>
            </a:r>
            <a:r>
              <a:rPr lang="en-US" dirty="0"/>
              <a:t>For ye are all the children of God by faith in Christ Jesus.</a:t>
            </a:r>
          </a:p>
        </p:txBody>
      </p:sp>
    </p:spTree>
    <p:extLst>
      <p:ext uri="{BB962C8B-B14F-4D97-AF65-F5344CB8AC3E}">
        <p14:creationId xmlns:p14="http://schemas.microsoft.com/office/powerpoint/2010/main" val="329779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b="1" dirty="0" smtClean="0"/>
              <a:t>We </a:t>
            </a:r>
            <a:r>
              <a:rPr lang="en-US" b="1" dirty="0"/>
              <a:t>are justified </a:t>
            </a:r>
            <a:r>
              <a:rPr lang="en-US" b="1" u="sng" dirty="0"/>
              <a:t>because of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pPr marL="400050" indent="-400050">
              <a:buAutoNum type="romanUcPeriod"/>
            </a:pPr>
            <a:endParaRPr lang="en-US" dirty="0"/>
          </a:p>
          <a:p>
            <a:r>
              <a:rPr lang="en-US" b="1" dirty="0"/>
              <a:t>Before we get to faith, Christ and Justification Paul must set the record straight concerning (the) law</a:t>
            </a:r>
            <a:r>
              <a:rPr lang="en-US" b="1" dirty="0" smtClean="0"/>
              <a:t>.</a:t>
            </a:r>
          </a:p>
          <a:p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(The</a:t>
            </a:r>
            <a:r>
              <a:rPr lang="en-US" b="1" dirty="0"/>
              <a:t>) Law does </a:t>
            </a:r>
            <a:r>
              <a:rPr lang="en-US" b="1" u="sng" dirty="0"/>
              <a:t>not</a:t>
            </a:r>
            <a:r>
              <a:rPr lang="en-US" b="1" dirty="0"/>
              <a:t> save and could </a:t>
            </a:r>
            <a:r>
              <a:rPr lang="en-US" b="1" u="sng" dirty="0"/>
              <a:t>never</a:t>
            </a:r>
            <a:r>
              <a:rPr lang="en-US" b="1" dirty="0"/>
              <a:t> save!</a:t>
            </a:r>
            <a:endParaRPr lang="en-US" dirty="0"/>
          </a:p>
          <a:p>
            <a:r>
              <a:rPr lang="en-US" b="1" u="sng" dirty="0"/>
              <a:t>Galatians 2:21 </a:t>
            </a:r>
            <a:r>
              <a:rPr lang="en-US" dirty="0"/>
              <a:t>I do not frustrate the grace of God: </a:t>
            </a:r>
            <a:r>
              <a:rPr lang="en-US" b="1" dirty="0"/>
              <a:t>for if righteousness come by the law, </a:t>
            </a:r>
            <a:r>
              <a:rPr lang="en-US" b="1" u="sng" dirty="0"/>
              <a:t>then</a:t>
            </a:r>
            <a:r>
              <a:rPr lang="en-US" b="1" dirty="0"/>
              <a:t> Christ is dead in vain.</a:t>
            </a:r>
            <a:endParaRPr lang="en-US" dirty="0"/>
          </a:p>
          <a:p>
            <a:r>
              <a:rPr lang="en-US" b="1" u="sng" dirty="0"/>
              <a:t>Galatians 3:21 </a:t>
            </a:r>
            <a:r>
              <a:rPr lang="en-US" dirty="0"/>
              <a:t>Is the law then against the promises of God? God forbid: </a:t>
            </a:r>
            <a:r>
              <a:rPr lang="en-US" b="1" dirty="0"/>
              <a:t>for </a:t>
            </a:r>
            <a:r>
              <a:rPr lang="en-US" b="1" u="sng" dirty="0"/>
              <a:t>if</a:t>
            </a:r>
            <a:r>
              <a:rPr lang="en-US" b="1" dirty="0"/>
              <a:t> there had been a law given which could have given life, verily righteousness should have been by the law.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5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b="1" dirty="0" smtClean="0"/>
              <a:t>We </a:t>
            </a:r>
            <a:r>
              <a:rPr lang="en-US" b="1" dirty="0"/>
              <a:t>are justified </a:t>
            </a:r>
            <a:r>
              <a:rPr lang="en-US" b="1" u="sng" dirty="0"/>
              <a:t>because of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pPr marL="400050" indent="-400050">
              <a:buAutoNum type="romanUcPeriod"/>
            </a:pPr>
            <a:endParaRPr lang="en-US" dirty="0"/>
          </a:p>
          <a:p>
            <a:endParaRPr lang="en-US" dirty="0"/>
          </a:p>
          <a:p>
            <a:pPr lvl="1"/>
            <a:r>
              <a:rPr lang="en-US" b="1" dirty="0"/>
              <a:t>2. (The) Law does serve necessary purposes!</a:t>
            </a:r>
            <a:endParaRPr lang="en-US" sz="1400" dirty="0"/>
          </a:p>
          <a:p>
            <a:r>
              <a:rPr lang="en-US" b="1" u="sng" dirty="0"/>
              <a:t>Romans 3:19 </a:t>
            </a:r>
            <a:r>
              <a:rPr lang="en-US" dirty="0"/>
              <a:t>Now we know that what things </a:t>
            </a:r>
            <a:r>
              <a:rPr lang="en-US" dirty="0" err="1"/>
              <a:t>soever</a:t>
            </a:r>
            <a:r>
              <a:rPr lang="en-US" dirty="0"/>
              <a:t> the law </a:t>
            </a:r>
            <a:r>
              <a:rPr lang="en-US" dirty="0" err="1"/>
              <a:t>saith</a:t>
            </a:r>
            <a:r>
              <a:rPr lang="en-US" dirty="0"/>
              <a:t>, it </a:t>
            </a:r>
            <a:r>
              <a:rPr lang="en-US" dirty="0" err="1"/>
              <a:t>saith</a:t>
            </a:r>
            <a:r>
              <a:rPr lang="en-US" dirty="0"/>
              <a:t> to them who are under the law: </a:t>
            </a:r>
            <a:r>
              <a:rPr lang="en-US" b="1" u="sng" dirty="0"/>
              <a:t>that</a:t>
            </a:r>
            <a:r>
              <a:rPr lang="en-US" dirty="0"/>
              <a:t> every mouth may be stopped, </a:t>
            </a:r>
            <a:r>
              <a:rPr lang="en-US" b="1" u="sng" dirty="0"/>
              <a:t>and</a:t>
            </a:r>
            <a:r>
              <a:rPr lang="en-US" dirty="0"/>
              <a:t> all the world may become guilty before God. </a:t>
            </a:r>
            <a:r>
              <a:rPr lang="en-US" b="1" u="sng" dirty="0"/>
              <a:t>Romans 3:20 </a:t>
            </a:r>
            <a:r>
              <a:rPr lang="en-US" dirty="0"/>
              <a:t>Therefore by the deeds of the law there shall no flesh be justified in his sight: </a:t>
            </a:r>
            <a:r>
              <a:rPr lang="en-US" b="1" u="sng" dirty="0"/>
              <a:t>for</a:t>
            </a:r>
            <a:r>
              <a:rPr lang="en-US" dirty="0"/>
              <a:t> by the law is the </a:t>
            </a:r>
            <a:r>
              <a:rPr lang="en-US" b="1" dirty="0"/>
              <a:t>knowledge (</a:t>
            </a:r>
            <a:r>
              <a:rPr lang="el-GR" sz="1600" b="1" dirty="0"/>
              <a:t>ἐπίγνωσις</a:t>
            </a:r>
            <a:r>
              <a:rPr lang="en-US" b="1" dirty="0"/>
              <a:t>)</a:t>
            </a:r>
            <a:r>
              <a:rPr lang="en-US" dirty="0"/>
              <a:t> of sin.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9852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b="1" dirty="0" smtClean="0"/>
              <a:t>We </a:t>
            </a:r>
            <a:r>
              <a:rPr lang="en-US" b="1" dirty="0"/>
              <a:t>are justified </a:t>
            </a:r>
            <a:r>
              <a:rPr lang="en-US" b="1" u="sng" dirty="0"/>
              <a:t>because of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pPr marL="400050" indent="-400050">
              <a:buAutoNum type="romanUcPeriod"/>
            </a:pPr>
            <a:endParaRPr lang="en-US" dirty="0"/>
          </a:p>
          <a:p>
            <a:endParaRPr lang="en-US" dirty="0"/>
          </a:p>
          <a:p>
            <a:pPr lvl="1"/>
            <a:r>
              <a:rPr lang="en-US" b="1" dirty="0"/>
              <a:t>2. (The) Law does serve necessary purposes!</a:t>
            </a:r>
            <a:endParaRPr lang="en-US" sz="1400" dirty="0"/>
          </a:p>
          <a:p>
            <a:r>
              <a:rPr lang="en-US" b="1" u="sng" dirty="0"/>
              <a:t>Galatians 3:22 </a:t>
            </a:r>
            <a:r>
              <a:rPr lang="en-US" dirty="0"/>
              <a:t>But the scripture hath concluded </a:t>
            </a:r>
            <a:r>
              <a:rPr lang="en-US" b="1" u="sng" dirty="0"/>
              <a:t>all</a:t>
            </a:r>
            <a:r>
              <a:rPr lang="en-US" dirty="0"/>
              <a:t> under sin, that the promise by faith of Jesus Christ might be given to them that believe. </a:t>
            </a:r>
            <a:r>
              <a:rPr lang="en-US" b="1" u="sng" dirty="0"/>
              <a:t>Galatians 3:23 </a:t>
            </a:r>
            <a:r>
              <a:rPr lang="en-US" dirty="0"/>
              <a:t>But before faith came, we were kept under the law, shut up unto the faith which should afterwards be revealed. </a:t>
            </a:r>
            <a:r>
              <a:rPr lang="en-US" b="1" u="sng" dirty="0"/>
              <a:t>Galatians 3:24 </a:t>
            </a:r>
            <a:r>
              <a:rPr lang="en-US" b="1" dirty="0"/>
              <a:t>Wherefore the law was our </a:t>
            </a:r>
            <a:r>
              <a:rPr lang="en-US" b="1" u="sng" dirty="0"/>
              <a:t>schoolmaster</a:t>
            </a:r>
            <a:r>
              <a:rPr lang="en-US" b="1" dirty="0"/>
              <a:t> (</a:t>
            </a:r>
            <a:r>
              <a:rPr lang="el-GR" b="1" u="sng" dirty="0"/>
              <a:t>παιδαγωγὸς</a:t>
            </a:r>
            <a:r>
              <a:rPr lang="en-US" b="1" dirty="0"/>
              <a:t>) to bring us unto Christ, that we might be justified by faith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80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b="1" dirty="0" smtClean="0"/>
              <a:t>We </a:t>
            </a:r>
            <a:r>
              <a:rPr lang="en-US" b="1" dirty="0"/>
              <a:t>are justified </a:t>
            </a:r>
            <a:r>
              <a:rPr lang="en-US" b="1" u="sng" dirty="0"/>
              <a:t>because of</a:t>
            </a:r>
            <a:r>
              <a:rPr lang="en-US" b="1" dirty="0"/>
              <a:t> Christ alone</a:t>
            </a:r>
            <a:r>
              <a:rPr lang="en-US" b="1" dirty="0" smtClean="0"/>
              <a:t>!</a:t>
            </a:r>
          </a:p>
          <a:p>
            <a:pPr marL="400050" indent="-400050">
              <a:buAutoNum type="romanUcPeriod"/>
            </a:pPr>
            <a:endParaRPr lang="en-US" dirty="0"/>
          </a:p>
          <a:p>
            <a:endParaRPr lang="en-US" dirty="0"/>
          </a:p>
          <a:p>
            <a:pPr lvl="1"/>
            <a:r>
              <a:rPr lang="en-US" b="1" dirty="0"/>
              <a:t>2. (The) Law does serve necessary purposes!</a:t>
            </a:r>
            <a:endParaRPr lang="en-US" sz="1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Law eliminates our excuses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Law establishes our guilt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Law (fully) exposes sinfulness</a:t>
            </a:r>
            <a:endParaRPr lang="en-US" dirty="0" smtClean="0"/>
          </a:p>
          <a:p>
            <a:pPr lvl="2"/>
            <a:r>
              <a:rPr lang="en-US" b="1" dirty="0" smtClean="0"/>
              <a:t>Galatians adds:</a:t>
            </a:r>
            <a:endParaRPr lang="en-US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1" u="sng" dirty="0" smtClean="0"/>
              <a:t>All</a:t>
            </a:r>
            <a:r>
              <a:rPr lang="en-US" b="1" dirty="0" smtClean="0"/>
              <a:t> of us are under sin’s domination</a:t>
            </a:r>
            <a:endParaRPr lang="en-US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Law constantly reminds us of this</a:t>
            </a:r>
            <a:endParaRPr lang="en-US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Law gets us to Christ!</a:t>
            </a:r>
            <a:r>
              <a:rPr lang="en-US" dirty="0" smtClean="0"/>
              <a:t> (His death, burial, resurrection, shed blood, finished work on Calvary)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l-GR" b="1" u="sng" dirty="0" smtClean="0"/>
              <a:t>παιδαγωγὸς</a:t>
            </a:r>
            <a:r>
              <a:rPr lang="en-US" b="1" dirty="0" smtClean="0"/>
              <a:t>: one who leads &amp; oversees a child – from here to there, to school, and at times in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2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b="1" dirty="0" smtClean="0"/>
              <a:t>We are justified </a:t>
            </a:r>
            <a:r>
              <a:rPr lang="en-US" b="1" u="sng" dirty="0" smtClean="0"/>
              <a:t>because of</a:t>
            </a:r>
            <a:r>
              <a:rPr lang="en-US" b="1" dirty="0" smtClean="0"/>
              <a:t> Christ alone!</a:t>
            </a:r>
          </a:p>
          <a:p>
            <a:pPr marL="400050" indent="-400050">
              <a:buAutoNum type="romanUcPeriod"/>
            </a:pPr>
            <a:endParaRPr lang="en-US" dirty="0" smtClean="0"/>
          </a:p>
          <a:p>
            <a:endParaRPr lang="en-US" dirty="0" smtClean="0"/>
          </a:p>
          <a:p>
            <a:pPr lvl="1"/>
            <a:r>
              <a:rPr lang="en-US" b="1" dirty="0"/>
              <a:t>3. (The) Law serves a temporary &amp; terminal purpose!</a:t>
            </a:r>
            <a:endParaRPr lang="en-US" sz="1400" dirty="0"/>
          </a:p>
          <a:p>
            <a:r>
              <a:rPr lang="en-US" b="1" u="sng" dirty="0"/>
              <a:t>Galatians 3:24 </a:t>
            </a:r>
            <a:r>
              <a:rPr lang="en-US" dirty="0"/>
              <a:t>Wherefore the law was our schoolmaster </a:t>
            </a:r>
            <a:r>
              <a:rPr lang="en-US" b="1" u="sng" dirty="0"/>
              <a:t>to</a:t>
            </a:r>
            <a:r>
              <a:rPr lang="en-US" b="1" dirty="0"/>
              <a:t> bring us unto Christ, that we might be justified by faith.</a:t>
            </a:r>
            <a:r>
              <a:rPr lang="en-US" dirty="0"/>
              <a:t> </a:t>
            </a:r>
            <a:r>
              <a:rPr lang="en-US" b="1" u="sng" dirty="0"/>
              <a:t>Galatians 3:25 </a:t>
            </a:r>
            <a:r>
              <a:rPr lang="en-US" dirty="0"/>
              <a:t>But </a:t>
            </a:r>
            <a:r>
              <a:rPr lang="en-US" b="1" u="sng" dirty="0"/>
              <a:t>after</a:t>
            </a:r>
            <a:r>
              <a:rPr lang="en-US" dirty="0"/>
              <a:t> that faith is come, </a:t>
            </a:r>
            <a:r>
              <a:rPr lang="en-US" b="1" dirty="0"/>
              <a:t>we are </a:t>
            </a:r>
            <a:r>
              <a:rPr lang="en-US" b="1" u="sng" dirty="0"/>
              <a:t>no longer</a:t>
            </a:r>
            <a:r>
              <a:rPr lang="en-US" b="1" dirty="0"/>
              <a:t> under a schoolmaster.</a:t>
            </a:r>
            <a:endParaRPr lang="en-US" sz="1600" dirty="0"/>
          </a:p>
          <a:p>
            <a:r>
              <a:rPr lang="en-US" b="1" u="sng" dirty="0"/>
              <a:t>Romans 10:4 </a:t>
            </a:r>
            <a:r>
              <a:rPr lang="en-US" b="1" dirty="0"/>
              <a:t>For Christ is the </a:t>
            </a:r>
            <a:r>
              <a:rPr lang="en-US" b="1" u="sng" dirty="0"/>
              <a:t>end (</a:t>
            </a:r>
            <a:r>
              <a:rPr lang="el-GR" sz="1600" b="1" u="sng" dirty="0"/>
              <a:t>Τέλος</a:t>
            </a:r>
            <a:r>
              <a:rPr lang="en-US" b="1" u="sng" dirty="0"/>
              <a:t>)</a:t>
            </a:r>
            <a:r>
              <a:rPr lang="en-US" b="1" dirty="0"/>
              <a:t> of the law for righteousness to every one that believeth.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0834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828800"/>
            <a:ext cx="76962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AutoNum type="romanUcPeriod"/>
            </a:pPr>
            <a:r>
              <a:rPr lang="en-US" b="1" dirty="0" smtClean="0"/>
              <a:t>We are justified </a:t>
            </a:r>
            <a:r>
              <a:rPr lang="en-US" b="1" u="sng" dirty="0" smtClean="0"/>
              <a:t>because of</a:t>
            </a:r>
            <a:r>
              <a:rPr lang="en-US" b="1" dirty="0" smtClean="0"/>
              <a:t> Christ alone!</a:t>
            </a:r>
          </a:p>
          <a:p>
            <a:pPr marL="400050" indent="-400050">
              <a:buAutoNum type="romanUcPeriod"/>
            </a:pPr>
            <a:endParaRPr lang="en-US" dirty="0" smtClean="0"/>
          </a:p>
          <a:p>
            <a:endParaRPr lang="en-US" dirty="0" smtClean="0"/>
          </a:p>
          <a:p>
            <a:pPr lvl="1"/>
            <a:r>
              <a:rPr lang="en-US" b="1" dirty="0"/>
              <a:t>4. (The) Law terminates </a:t>
            </a:r>
            <a:r>
              <a:rPr lang="en-US" b="1" u="sng" dirty="0"/>
              <a:t>in</a:t>
            </a:r>
            <a:r>
              <a:rPr lang="en-US" b="1" dirty="0"/>
              <a:t> and </a:t>
            </a:r>
            <a:r>
              <a:rPr lang="en-US" b="1" u="sng" dirty="0"/>
              <a:t>with</a:t>
            </a:r>
            <a:r>
              <a:rPr lang="en-US" b="1" dirty="0"/>
              <a:t> Christ and in our faith in Christ alone!</a:t>
            </a:r>
            <a:endParaRPr lang="en-US" sz="1400" dirty="0"/>
          </a:p>
          <a:p>
            <a:r>
              <a:rPr lang="en-US" b="1" u="sng" dirty="0"/>
              <a:t>Galatians 3:24 </a:t>
            </a:r>
            <a:r>
              <a:rPr lang="en-US" dirty="0"/>
              <a:t>Wherefore the law was our schoolmaster </a:t>
            </a:r>
            <a:r>
              <a:rPr lang="en-US" b="1" u="sng" dirty="0"/>
              <a:t>to</a:t>
            </a:r>
            <a:r>
              <a:rPr lang="en-US" b="1" dirty="0"/>
              <a:t> bring us unto Christ, </a:t>
            </a:r>
            <a:r>
              <a:rPr lang="en-US" b="1" u="sng" dirty="0"/>
              <a:t>that</a:t>
            </a:r>
            <a:r>
              <a:rPr lang="en-US" b="1" dirty="0"/>
              <a:t> we might be justified by faith.</a:t>
            </a:r>
            <a:r>
              <a:rPr lang="en-US" dirty="0"/>
              <a:t> </a:t>
            </a:r>
            <a:r>
              <a:rPr lang="en-US" b="1" u="sng" dirty="0"/>
              <a:t>Galatians 3:26 </a:t>
            </a:r>
            <a:r>
              <a:rPr lang="en-US" b="1" dirty="0"/>
              <a:t>For ye are all the children of God </a:t>
            </a:r>
            <a:r>
              <a:rPr lang="en-US" b="1" u="sng" dirty="0"/>
              <a:t>by</a:t>
            </a:r>
            <a:r>
              <a:rPr lang="en-US" b="1" dirty="0"/>
              <a:t> faith in Christ Jesus.</a:t>
            </a:r>
            <a:endParaRPr lang="en-US" sz="1600" dirty="0"/>
          </a:p>
          <a:p>
            <a:r>
              <a:rPr lang="en-US" b="1" dirty="0"/>
              <a:t> </a:t>
            </a:r>
            <a:endParaRPr lang="en-US" sz="1600" dirty="0"/>
          </a:p>
          <a:p>
            <a:r>
              <a:rPr lang="en-US" b="1" u="sng" dirty="0"/>
              <a:t>Acts 13:38 </a:t>
            </a:r>
            <a:r>
              <a:rPr lang="en-US" dirty="0"/>
              <a:t>Be it known unto you therefore, men and brethren, </a:t>
            </a:r>
            <a:r>
              <a:rPr lang="en-US" b="1" dirty="0"/>
              <a:t>that through this man is preached unto you the forgiveness of sins:</a:t>
            </a:r>
            <a:r>
              <a:rPr lang="en-US" dirty="0"/>
              <a:t> </a:t>
            </a:r>
            <a:r>
              <a:rPr lang="en-US" b="1" u="sng" dirty="0"/>
              <a:t>Acts 13:39 </a:t>
            </a:r>
            <a:r>
              <a:rPr lang="en-US" dirty="0"/>
              <a:t>And by him </a:t>
            </a:r>
            <a:r>
              <a:rPr lang="en-US" b="1" u="sng" dirty="0"/>
              <a:t>all</a:t>
            </a:r>
            <a:r>
              <a:rPr lang="en-US" dirty="0"/>
              <a:t> that believe are justified from </a:t>
            </a:r>
            <a:r>
              <a:rPr lang="en-US" b="1" u="sng" dirty="0"/>
              <a:t>all</a:t>
            </a:r>
            <a:r>
              <a:rPr lang="en-US" dirty="0"/>
              <a:t> things, </a:t>
            </a:r>
            <a:r>
              <a:rPr lang="en-US" b="1" dirty="0"/>
              <a:t>from which ye could </a:t>
            </a:r>
            <a:r>
              <a:rPr lang="en-US" b="1" u="sng" dirty="0"/>
              <a:t>not</a:t>
            </a:r>
            <a:r>
              <a:rPr lang="en-US" b="1" dirty="0"/>
              <a:t> be justified by the law of Moses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u="sng" dirty="0"/>
              <a:t>Romans 3:28 </a:t>
            </a:r>
            <a:r>
              <a:rPr lang="en-US" dirty="0"/>
              <a:t>Therefore we </a:t>
            </a:r>
            <a:r>
              <a:rPr lang="en-US" b="1" u="sng" dirty="0"/>
              <a:t>conclude</a:t>
            </a:r>
            <a:r>
              <a:rPr lang="en-US" dirty="0"/>
              <a:t> that </a:t>
            </a:r>
            <a:r>
              <a:rPr lang="en-US" b="1" dirty="0"/>
              <a:t>a man is justified </a:t>
            </a:r>
            <a:r>
              <a:rPr lang="en-US" b="1" u="sng" dirty="0"/>
              <a:t>by</a:t>
            </a:r>
            <a:r>
              <a:rPr lang="en-US" b="1" dirty="0"/>
              <a:t> faith without the deeds of the law.</a:t>
            </a:r>
            <a:endParaRPr lang="en-US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6509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</TotalTime>
  <Words>801</Words>
  <Application>Microsoft Office PowerPoint</Application>
  <PresentationFormat>On-screen Show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LAW, FAITH &amp; BAPTISM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LAW, FAITH &amp; BAPTISM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christy</cp:lastModifiedBy>
  <cp:revision>6</cp:revision>
  <dcterms:created xsi:type="dcterms:W3CDTF">2015-05-16T15:57:17Z</dcterms:created>
  <dcterms:modified xsi:type="dcterms:W3CDTF">2015-05-17T13:21:45Z</dcterms:modified>
</cp:coreProperties>
</file>