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1" r:id="rId3"/>
    <p:sldId id="282" r:id="rId4"/>
    <p:sldId id="283" r:id="rId5"/>
    <p:sldId id="285" r:id="rId6"/>
    <p:sldId id="286" r:id="rId7"/>
    <p:sldId id="287" r:id="rId8"/>
    <p:sldId id="259" r:id="rId9"/>
    <p:sldId id="257" r:id="rId10"/>
    <p:sldId id="258" r:id="rId11"/>
    <p:sldId id="261" r:id="rId12"/>
    <p:sldId id="260" r:id="rId13"/>
    <p:sldId id="262" r:id="rId14"/>
    <p:sldId id="263" r:id="rId15"/>
    <p:sldId id="264" r:id="rId16"/>
    <p:sldId id="266" r:id="rId17"/>
    <p:sldId id="267" r:id="rId18"/>
    <p:sldId id="268" r:id="rId19"/>
    <p:sldId id="269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8" r:id="rId31"/>
    <p:sldId id="289" r:id="rId32"/>
    <p:sldId id="290" r:id="rId33"/>
    <p:sldId id="291" r:id="rId34"/>
    <p:sldId id="292" r:id="rId35"/>
    <p:sldId id="293" r:id="rId36"/>
    <p:sldId id="294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964A3D-7429-4D68-9FF6-CC44F55FB8D8}" v="140" dt="2022-04-09T19:21:50.7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9" d="100"/>
          <a:sy n="79" d="100"/>
        </p:scale>
        <p:origin x="211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Saxon" userId="fd9a42d9-f05b-42b1-86e5-d327bee6b441" providerId="ADAL" clId="{E1964A3D-7429-4D68-9FF6-CC44F55FB8D8}"/>
    <pc:docChg chg="undo custSel addSld delSld modSld">
      <pc:chgData name="David Saxon" userId="fd9a42d9-f05b-42b1-86e5-d327bee6b441" providerId="ADAL" clId="{E1964A3D-7429-4D68-9FF6-CC44F55FB8D8}" dt="2022-04-09T19:22:27.358" v="5117" actId="313"/>
      <pc:docMkLst>
        <pc:docMk/>
      </pc:docMkLst>
      <pc:sldChg chg="modSp">
        <pc:chgData name="David Saxon" userId="fd9a42d9-f05b-42b1-86e5-d327bee6b441" providerId="ADAL" clId="{E1964A3D-7429-4D68-9FF6-CC44F55FB8D8}" dt="2022-04-09T18:59:48.157" v="4843"/>
        <pc:sldMkLst>
          <pc:docMk/>
          <pc:sldMk cId="3731701139" sldId="256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3731701139" sldId="256"/>
            <ac:spMk id="2" creationId="{5AE297F3-AF5D-4024-81FC-9EBCE454C7D8}"/>
          </ac:spMkLst>
        </pc:spChg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3731701139" sldId="256"/>
            <ac:spMk id="3" creationId="{AB99DF54-E6C1-437B-B819-F1F9D8D0AAB5}"/>
          </ac:spMkLst>
        </pc:spChg>
      </pc:sldChg>
      <pc:sldChg chg="delSp modSp mod modAnim delDesignElem">
        <pc:chgData name="David Saxon" userId="fd9a42d9-f05b-42b1-86e5-d327bee6b441" providerId="ADAL" clId="{E1964A3D-7429-4D68-9FF6-CC44F55FB8D8}" dt="2022-04-09T19:18:13.894" v="5100" actId="20577"/>
        <pc:sldMkLst>
          <pc:docMk/>
          <pc:sldMk cId="3382352879" sldId="257"/>
        </pc:sldMkLst>
        <pc:spChg chg="mod">
          <ac:chgData name="David Saxon" userId="fd9a42d9-f05b-42b1-86e5-d327bee6b441" providerId="ADAL" clId="{E1964A3D-7429-4D68-9FF6-CC44F55FB8D8}" dt="2022-04-09T19:18:13.894" v="5100" actId="20577"/>
          <ac:spMkLst>
            <pc:docMk/>
            <pc:sldMk cId="3382352879" sldId="257"/>
            <ac:spMk id="8" creationId="{73D5371A-43D1-80DD-200A-DD277D25C08E}"/>
          </ac:spMkLst>
        </pc:spChg>
        <pc:spChg chg="del">
          <ac:chgData name="David Saxon" userId="fd9a42d9-f05b-42b1-86e5-d327bee6b441" providerId="ADAL" clId="{E1964A3D-7429-4D68-9FF6-CC44F55FB8D8}" dt="2022-04-09T18:59:48.157" v="4843"/>
          <ac:spMkLst>
            <pc:docMk/>
            <pc:sldMk cId="3382352879" sldId="257"/>
            <ac:spMk id="11" creationId="{2C61293E-6EBE-43EF-A52C-9BEBFD7679D4}"/>
          </ac:spMkLst>
        </pc:spChg>
        <pc:spChg chg="del">
          <ac:chgData name="David Saxon" userId="fd9a42d9-f05b-42b1-86e5-d327bee6b441" providerId="ADAL" clId="{E1964A3D-7429-4D68-9FF6-CC44F55FB8D8}" dt="2022-04-09T18:59:48.157" v="4843"/>
          <ac:spMkLst>
            <pc:docMk/>
            <pc:sldMk cId="3382352879" sldId="257"/>
            <ac:spMk id="13" creationId="{21540236-BFD5-4A9D-8840-4703E7F76825}"/>
          </ac:spMkLst>
        </pc:spChg>
      </pc:sldChg>
      <pc:sldChg chg="modSp mod modAnim">
        <pc:chgData name="David Saxon" userId="fd9a42d9-f05b-42b1-86e5-d327bee6b441" providerId="ADAL" clId="{E1964A3D-7429-4D68-9FF6-CC44F55FB8D8}" dt="2022-04-09T19:04:02.164" v="4885" actId="120"/>
        <pc:sldMkLst>
          <pc:docMk/>
          <pc:sldMk cId="4201377903" sldId="258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4201377903" sldId="258"/>
            <ac:spMk id="2" creationId="{4E6168AA-F679-4095-9129-8DBA6C88E15A}"/>
          </ac:spMkLst>
        </pc:spChg>
        <pc:spChg chg="mod">
          <ac:chgData name="David Saxon" userId="fd9a42d9-f05b-42b1-86e5-d327bee6b441" providerId="ADAL" clId="{E1964A3D-7429-4D68-9FF6-CC44F55FB8D8}" dt="2022-04-09T19:04:02.164" v="4885" actId="120"/>
          <ac:spMkLst>
            <pc:docMk/>
            <pc:sldMk cId="4201377903" sldId="258"/>
            <ac:spMk id="3" creationId="{08D953DC-8667-41C8-A5C6-ABD0669CB421}"/>
          </ac:spMkLst>
        </pc:spChg>
      </pc:sldChg>
      <pc:sldChg chg="modSp">
        <pc:chgData name="David Saxon" userId="fd9a42d9-f05b-42b1-86e5-d327bee6b441" providerId="ADAL" clId="{E1964A3D-7429-4D68-9FF6-CC44F55FB8D8}" dt="2022-04-09T18:59:48.157" v="4843"/>
        <pc:sldMkLst>
          <pc:docMk/>
          <pc:sldMk cId="3039526905" sldId="259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3039526905" sldId="259"/>
            <ac:spMk id="2" creationId="{154B0B2A-9D6F-4901-BB0F-2E850A869770}"/>
          </ac:spMkLst>
        </pc:spChg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3039526905" sldId="259"/>
            <ac:spMk id="3" creationId="{2B76CEF0-CE17-4223-BCF8-9BF4924C86AC}"/>
          </ac:spMkLst>
        </pc:spChg>
      </pc:sldChg>
      <pc:sldChg chg="modSp modAnim">
        <pc:chgData name="David Saxon" userId="fd9a42d9-f05b-42b1-86e5-d327bee6b441" providerId="ADAL" clId="{E1964A3D-7429-4D68-9FF6-CC44F55FB8D8}" dt="2022-04-09T19:04:28.736" v="4891" actId="120"/>
        <pc:sldMkLst>
          <pc:docMk/>
          <pc:sldMk cId="1322024751" sldId="260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1322024751" sldId="260"/>
            <ac:spMk id="2" creationId="{97C392B4-052B-4A04-9B5F-08B27BE84ACD}"/>
          </ac:spMkLst>
        </pc:spChg>
        <pc:spChg chg="mod">
          <ac:chgData name="David Saxon" userId="fd9a42d9-f05b-42b1-86e5-d327bee6b441" providerId="ADAL" clId="{E1964A3D-7429-4D68-9FF6-CC44F55FB8D8}" dt="2022-04-09T19:04:28.736" v="4891" actId="120"/>
          <ac:spMkLst>
            <pc:docMk/>
            <pc:sldMk cId="1322024751" sldId="260"/>
            <ac:spMk id="3" creationId="{47C28A25-D916-4287-A44B-BC1078737DC7}"/>
          </ac:spMkLst>
        </pc:spChg>
      </pc:sldChg>
      <pc:sldChg chg="delSp modSp mod modAnim delDesignElem">
        <pc:chgData name="David Saxon" userId="fd9a42d9-f05b-42b1-86e5-d327bee6b441" providerId="ADAL" clId="{E1964A3D-7429-4D68-9FF6-CC44F55FB8D8}" dt="2022-04-09T19:04:14.746" v="4888"/>
        <pc:sldMkLst>
          <pc:docMk/>
          <pc:sldMk cId="103177554" sldId="261"/>
        </pc:sldMkLst>
        <pc:spChg chg="mod">
          <ac:chgData name="David Saxon" userId="fd9a42d9-f05b-42b1-86e5-d327bee6b441" providerId="ADAL" clId="{E1964A3D-7429-4D68-9FF6-CC44F55FB8D8}" dt="2022-04-09T19:04:08.484" v="4886" actId="120"/>
          <ac:spMkLst>
            <pc:docMk/>
            <pc:sldMk cId="103177554" sldId="261"/>
            <ac:spMk id="3" creationId="{08D953DC-8667-41C8-A5C6-ABD0669CB421}"/>
          </ac:spMkLst>
        </pc:spChg>
        <pc:spChg chg="del">
          <ac:chgData name="David Saxon" userId="fd9a42d9-f05b-42b1-86e5-d327bee6b441" providerId="ADAL" clId="{E1964A3D-7429-4D68-9FF6-CC44F55FB8D8}" dt="2022-04-09T18:59:48.157" v="4843"/>
          <ac:spMkLst>
            <pc:docMk/>
            <pc:sldMk cId="103177554" sldId="261"/>
            <ac:spMk id="9" creationId="{2C61293E-6EBE-43EF-A52C-9BEBFD7679D4}"/>
          </ac:spMkLst>
        </pc:spChg>
        <pc:spChg chg="del">
          <ac:chgData name="David Saxon" userId="fd9a42d9-f05b-42b1-86e5-d327bee6b441" providerId="ADAL" clId="{E1964A3D-7429-4D68-9FF6-CC44F55FB8D8}" dt="2022-04-09T18:59:48.157" v="4843"/>
          <ac:spMkLst>
            <pc:docMk/>
            <pc:sldMk cId="103177554" sldId="261"/>
            <ac:spMk id="11" creationId="{21540236-BFD5-4A9D-8840-4703E7F76825}"/>
          </ac:spMkLst>
        </pc:spChg>
      </pc:sldChg>
      <pc:sldChg chg="modSp mod modAnim">
        <pc:chgData name="David Saxon" userId="fd9a42d9-f05b-42b1-86e5-d327bee6b441" providerId="ADAL" clId="{E1964A3D-7429-4D68-9FF6-CC44F55FB8D8}" dt="2022-04-09T19:04:43.155" v="4894"/>
        <pc:sldMkLst>
          <pc:docMk/>
          <pc:sldMk cId="1445412395" sldId="262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1445412395" sldId="262"/>
            <ac:spMk id="2" creationId="{F3BB5708-20FC-402B-8688-FF2AA8F08BDD}"/>
          </ac:spMkLst>
        </pc:spChg>
        <pc:spChg chg="mod">
          <ac:chgData name="David Saxon" userId="fd9a42d9-f05b-42b1-86e5-d327bee6b441" providerId="ADAL" clId="{E1964A3D-7429-4D68-9FF6-CC44F55FB8D8}" dt="2022-04-09T19:04:36.587" v="4892" actId="120"/>
          <ac:spMkLst>
            <pc:docMk/>
            <pc:sldMk cId="1445412395" sldId="262"/>
            <ac:spMk id="3" creationId="{11C23D4A-51A0-4DC4-A3AE-19CBF61117BA}"/>
          </ac:spMkLst>
        </pc:spChg>
      </pc:sldChg>
      <pc:sldChg chg="delSp modSp mod modAnim delDesignElem">
        <pc:chgData name="David Saxon" userId="fd9a42d9-f05b-42b1-86e5-d327bee6b441" providerId="ADAL" clId="{E1964A3D-7429-4D68-9FF6-CC44F55FB8D8}" dt="2022-04-09T19:19:09.474" v="5101" actId="2711"/>
        <pc:sldMkLst>
          <pc:docMk/>
          <pc:sldMk cId="474667355" sldId="263"/>
        </pc:sldMkLst>
        <pc:spChg chg="mod">
          <ac:chgData name="David Saxon" userId="fd9a42d9-f05b-42b1-86e5-d327bee6b441" providerId="ADAL" clId="{E1964A3D-7429-4D68-9FF6-CC44F55FB8D8}" dt="2022-04-09T19:19:09.474" v="5101" actId="2711"/>
          <ac:spMkLst>
            <pc:docMk/>
            <pc:sldMk cId="474667355" sldId="263"/>
            <ac:spMk id="3" creationId="{A4B15F40-4F01-4EAA-83EA-00F653C7326D}"/>
          </ac:spMkLst>
        </pc:spChg>
        <pc:spChg chg="del">
          <ac:chgData name="David Saxon" userId="fd9a42d9-f05b-42b1-86e5-d327bee6b441" providerId="ADAL" clId="{E1964A3D-7429-4D68-9FF6-CC44F55FB8D8}" dt="2022-04-09T18:59:48.157" v="4843"/>
          <ac:spMkLst>
            <pc:docMk/>
            <pc:sldMk cId="474667355" sldId="263"/>
            <ac:spMk id="9" creationId="{2C61293E-6EBE-43EF-A52C-9BEBFD7679D4}"/>
          </ac:spMkLst>
        </pc:spChg>
        <pc:spChg chg="del">
          <ac:chgData name="David Saxon" userId="fd9a42d9-f05b-42b1-86e5-d327bee6b441" providerId="ADAL" clId="{E1964A3D-7429-4D68-9FF6-CC44F55FB8D8}" dt="2022-04-09T18:59:48.157" v="4843"/>
          <ac:spMkLst>
            <pc:docMk/>
            <pc:sldMk cId="474667355" sldId="263"/>
            <ac:spMk id="11" creationId="{21540236-BFD5-4A9D-8840-4703E7F76825}"/>
          </ac:spMkLst>
        </pc:spChg>
      </pc:sldChg>
      <pc:sldChg chg="delSp modSp mod modAnim delDesignElem">
        <pc:chgData name="David Saxon" userId="fd9a42d9-f05b-42b1-86e5-d327bee6b441" providerId="ADAL" clId="{E1964A3D-7429-4D68-9FF6-CC44F55FB8D8}" dt="2022-04-09T19:05:08.636" v="4900"/>
        <pc:sldMkLst>
          <pc:docMk/>
          <pc:sldMk cId="4279694906" sldId="264"/>
        </pc:sldMkLst>
        <pc:spChg chg="mod">
          <ac:chgData name="David Saxon" userId="fd9a42d9-f05b-42b1-86e5-d327bee6b441" providerId="ADAL" clId="{E1964A3D-7429-4D68-9FF6-CC44F55FB8D8}" dt="2022-04-09T19:05:02.946" v="4898" actId="120"/>
          <ac:spMkLst>
            <pc:docMk/>
            <pc:sldMk cId="4279694906" sldId="264"/>
            <ac:spMk id="3" creationId="{6A98770A-EE92-4358-8775-D6C6B889498D}"/>
          </ac:spMkLst>
        </pc:spChg>
        <pc:spChg chg="del">
          <ac:chgData name="David Saxon" userId="fd9a42d9-f05b-42b1-86e5-d327bee6b441" providerId="ADAL" clId="{E1964A3D-7429-4D68-9FF6-CC44F55FB8D8}" dt="2022-04-09T18:59:48.157" v="4843"/>
          <ac:spMkLst>
            <pc:docMk/>
            <pc:sldMk cId="4279694906" sldId="264"/>
            <ac:spMk id="9" creationId="{2C61293E-6EBE-43EF-A52C-9BEBFD7679D4}"/>
          </ac:spMkLst>
        </pc:spChg>
        <pc:spChg chg="del">
          <ac:chgData name="David Saxon" userId="fd9a42d9-f05b-42b1-86e5-d327bee6b441" providerId="ADAL" clId="{E1964A3D-7429-4D68-9FF6-CC44F55FB8D8}" dt="2022-04-09T18:59:48.157" v="4843"/>
          <ac:spMkLst>
            <pc:docMk/>
            <pc:sldMk cId="4279694906" sldId="264"/>
            <ac:spMk id="11" creationId="{21540236-BFD5-4A9D-8840-4703E7F76825}"/>
          </ac:spMkLst>
        </pc:spChg>
      </pc:sldChg>
      <pc:sldChg chg="modSp del mod">
        <pc:chgData name="David Saxon" userId="fd9a42d9-f05b-42b1-86e5-d327bee6b441" providerId="ADAL" clId="{E1964A3D-7429-4D68-9FF6-CC44F55FB8D8}" dt="2022-04-09T17:54:53.667" v="583" actId="47"/>
        <pc:sldMkLst>
          <pc:docMk/>
          <pc:sldMk cId="1253310805" sldId="265"/>
        </pc:sldMkLst>
        <pc:spChg chg="mod">
          <ac:chgData name="David Saxon" userId="fd9a42d9-f05b-42b1-86e5-d327bee6b441" providerId="ADAL" clId="{E1964A3D-7429-4D68-9FF6-CC44F55FB8D8}" dt="2022-04-09T17:54:47.888" v="581" actId="21"/>
          <ac:spMkLst>
            <pc:docMk/>
            <pc:sldMk cId="1253310805" sldId="265"/>
            <ac:spMk id="3" creationId="{825C08CF-0167-4BD1-80E9-7F09B0C03D0A}"/>
          </ac:spMkLst>
        </pc:spChg>
      </pc:sldChg>
      <pc:sldChg chg="modSp new mod modAnim">
        <pc:chgData name="David Saxon" userId="fd9a42d9-f05b-42b1-86e5-d327bee6b441" providerId="ADAL" clId="{E1964A3D-7429-4D68-9FF6-CC44F55FB8D8}" dt="2022-04-09T19:05:25.059" v="4904"/>
        <pc:sldMkLst>
          <pc:docMk/>
          <pc:sldMk cId="3571213668" sldId="266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3571213668" sldId="266"/>
            <ac:spMk id="2" creationId="{BB92BFFF-B478-43A6-9D09-DB67CE5D2C7E}"/>
          </ac:spMkLst>
        </pc:spChg>
        <pc:spChg chg="mod">
          <ac:chgData name="David Saxon" userId="fd9a42d9-f05b-42b1-86e5-d327bee6b441" providerId="ADAL" clId="{E1964A3D-7429-4D68-9FF6-CC44F55FB8D8}" dt="2022-04-09T19:00:39.639" v="4850" actId="27636"/>
          <ac:spMkLst>
            <pc:docMk/>
            <pc:sldMk cId="3571213668" sldId="266"/>
            <ac:spMk id="3" creationId="{B7EA8372-3423-41DA-B36C-1FC52EA57B56}"/>
          </ac:spMkLst>
        </pc:spChg>
        <pc:spChg chg="mod">
          <ac:chgData name="David Saxon" userId="fd9a42d9-f05b-42b1-86e5-d327bee6b441" providerId="ADAL" clId="{E1964A3D-7429-4D68-9FF6-CC44F55FB8D8}" dt="2022-04-09T19:00:39.639" v="4851" actId="27636"/>
          <ac:spMkLst>
            <pc:docMk/>
            <pc:sldMk cId="3571213668" sldId="266"/>
            <ac:spMk id="4" creationId="{3770CF92-55B0-42A3-B717-5D71EC5B89BD}"/>
          </ac:spMkLst>
        </pc:spChg>
      </pc:sldChg>
      <pc:sldChg chg="modSp new mod modAnim">
        <pc:chgData name="David Saxon" userId="fd9a42d9-f05b-42b1-86e5-d327bee6b441" providerId="ADAL" clId="{E1964A3D-7429-4D68-9FF6-CC44F55FB8D8}" dt="2022-04-09T19:19:42.175" v="5103" actId="20577"/>
        <pc:sldMkLst>
          <pc:docMk/>
          <pc:sldMk cId="3376062050" sldId="267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3376062050" sldId="267"/>
            <ac:spMk id="2" creationId="{D287ABEF-106E-41A1-B5B7-3EDD6E2D1E8A}"/>
          </ac:spMkLst>
        </pc:spChg>
        <pc:spChg chg="mod">
          <ac:chgData name="David Saxon" userId="fd9a42d9-f05b-42b1-86e5-d327bee6b441" providerId="ADAL" clId="{E1964A3D-7429-4D68-9FF6-CC44F55FB8D8}" dt="2022-04-09T19:19:42.175" v="5103" actId="20577"/>
          <ac:spMkLst>
            <pc:docMk/>
            <pc:sldMk cId="3376062050" sldId="267"/>
            <ac:spMk id="3" creationId="{4BADAAD8-0C50-4904-AE25-3D9546D340B9}"/>
          </ac:spMkLst>
        </pc:spChg>
      </pc:sldChg>
      <pc:sldChg chg="addSp modSp add mod modAnim">
        <pc:chgData name="David Saxon" userId="fd9a42d9-f05b-42b1-86e5-d327bee6b441" providerId="ADAL" clId="{E1964A3D-7429-4D68-9FF6-CC44F55FB8D8}" dt="2022-04-09T19:21:50.754" v="5114"/>
        <pc:sldMkLst>
          <pc:docMk/>
          <pc:sldMk cId="3783076085" sldId="268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3783076085" sldId="268"/>
            <ac:spMk id="2" creationId="{D287ABEF-106E-41A1-B5B7-3EDD6E2D1E8A}"/>
          </ac:spMkLst>
        </pc:spChg>
        <pc:spChg chg="mod">
          <ac:chgData name="David Saxon" userId="fd9a42d9-f05b-42b1-86e5-d327bee6b441" providerId="ADAL" clId="{E1964A3D-7429-4D68-9FF6-CC44F55FB8D8}" dt="2022-04-09T19:05:45.099" v="4908" actId="120"/>
          <ac:spMkLst>
            <pc:docMk/>
            <pc:sldMk cId="3783076085" sldId="268"/>
            <ac:spMk id="3" creationId="{4BADAAD8-0C50-4904-AE25-3D9546D340B9}"/>
          </ac:spMkLst>
        </pc:spChg>
        <pc:picChg chg="add mod">
          <ac:chgData name="David Saxon" userId="fd9a42d9-f05b-42b1-86e5-d327bee6b441" providerId="ADAL" clId="{E1964A3D-7429-4D68-9FF6-CC44F55FB8D8}" dt="2022-04-09T19:21:25.329" v="5106" actId="14100"/>
          <ac:picMkLst>
            <pc:docMk/>
            <pc:sldMk cId="3783076085" sldId="268"/>
            <ac:picMk id="4" creationId="{996173E7-118C-49EA-9C8E-3391744D4AD5}"/>
          </ac:picMkLst>
        </pc:picChg>
      </pc:sldChg>
      <pc:sldChg chg="modSp new mod modAnim">
        <pc:chgData name="David Saxon" userId="fd9a42d9-f05b-42b1-86e5-d327bee6b441" providerId="ADAL" clId="{E1964A3D-7429-4D68-9FF6-CC44F55FB8D8}" dt="2022-04-09T19:06:01.193" v="4913" actId="120"/>
        <pc:sldMkLst>
          <pc:docMk/>
          <pc:sldMk cId="2798317057" sldId="269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2798317057" sldId="269"/>
            <ac:spMk id="2" creationId="{025D9FB0-C2FF-4EEC-A8C1-33FD88FC7803}"/>
          </ac:spMkLst>
        </pc:spChg>
        <pc:spChg chg="mod">
          <ac:chgData name="David Saxon" userId="fd9a42d9-f05b-42b1-86e5-d327bee6b441" providerId="ADAL" clId="{E1964A3D-7429-4D68-9FF6-CC44F55FB8D8}" dt="2022-04-09T19:06:01.193" v="4913" actId="120"/>
          <ac:spMkLst>
            <pc:docMk/>
            <pc:sldMk cId="2798317057" sldId="269"/>
            <ac:spMk id="3" creationId="{D2233CBD-9129-41DE-B018-12D4A7CC6817}"/>
          </ac:spMkLst>
        </pc:spChg>
      </pc:sldChg>
      <pc:sldChg chg="modSp new del mod">
        <pc:chgData name="David Saxon" userId="fd9a42d9-f05b-42b1-86e5-d327bee6b441" providerId="ADAL" clId="{E1964A3D-7429-4D68-9FF6-CC44F55FB8D8}" dt="2022-04-09T18:05:02.597" v="1641" actId="47"/>
        <pc:sldMkLst>
          <pc:docMk/>
          <pc:sldMk cId="987776455" sldId="270"/>
        </pc:sldMkLst>
        <pc:spChg chg="mod">
          <ac:chgData name="David Saxon" userId="fd9a42d9-f05b-42b1-86e5-d327bee6b441" providerId="ADAL" clId="{E1964A3D-7429-4D68-9FF6-CC44F55FB8D8}" dt="2022-04-09T18:04:55.418" v="1638" actId="21"/>
          <ac:spMkLst>
            <pc:docMk/>
            <pc:sldMk cId="987776455" sldId="270"/>
            <ac:spMk id="2" creationId="{3307DDDA-CADA-4FC9-959D-5B59D76C7C5A}"/>
          </ac:spMkLst>
        </pc:spChg>
        <pc:spChg chg="mod">
          <ac:chgData name="David Saxon" userId="fd9a42d9-f05b-42b1-86e5-d327bee6b441" providerId="ADAL" clId="{E1964A3D-7429-4D68-9FF6-CC44F55FB8D8}" dt="2022-04-09T18:04:43.348" v="1635" actId="21"/>
          <ac:spMkLst>
            <pc:docMk/>
            <pc:sldMk cId="987776455" sldId="270"/>
            <ac:spMk id="3" creationId="{C444C1B8-E809-4060-8099-F5B649B97144}"/>
          </ac:spMkLst>
        </pc:spChg>
      </pc:sldChg>
      <pc:sldChg chg="modSp new mod">
        <pc:chgData name="David Saxon" userId="fd9a42d9-f05b-42b1-86e5-d327bee6b441" providerId="ADAL" clId="{E1964A3D-7429-4D68-9FF6-CC44F55FB8D8}" dt="2022-04-09T19:22:27.358" v="5117" actId="313"/>
        <pc:sldMkLst>
          <pc:docMk/>
          <pc:sldMk cId="4279159086" sldId="271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4279159086" sldId="271"/>
            <ac:spMk id="2" creationId="{73CD490B-D3FC-4313-87D0-6F08D545C281}"/>
          </ac:spMkLst>
        </pc:spChg>
        <pc:spChg chg="mod">
          <ac:chgData name="David Saxon" userId="fd9a42d9-f05b-42b1-86e5-d327bee6b441" providerId="ADAL" clId="{E1964A3D-7429-4D68-9FF6-CC44F55FB8D8}" dt="2022-04-09T19:06:06.097" v="4915" actId="20577"/>
          <ac:spMkLst>
            <pc:docMk/>
            <pc:sldMk cId="4279159086" sldId="271"/>
            <ac:spMk id="3" creationId="{9B19B07D-9156-43FF-B588-DD629FC4AB18}"/>
          </ac:spMkLst>
        </pc:spChg>
        <pc:spChg chg="mod">
          <ac:chgData name="David Saxon" userId="fd9a42d9-f05b-42b1-86e5-d327bee6b441" providerId="ADAL" clId="{E1964A3D-7429-4D68-9FF6-CC44F55FB8D8}" dt="2022-04-09T19:22:27.358" v="5117" actId="313"/>
          <ac:spMkLst>
            <pc:docMk/>
            <pc:sldMk cId="4279159086" sldId="271"/>
            <ac:spMk id="4" creationId="{7FE6FE0E-64DD-4306-B869-86A0916CEF7E}"/>
          </ac:spMkLst>
        </pc:spChg>
      </pc:sldChg>
      <pc:sldChg chg="modSp add mod">
        <pc:chgData name="David Saxon" userId="fd9a42d9-f05b-42b1-86e5-d327bee6b441" providerId="ADAL" clId="{E1964A3D-7429-4D68-9FF6-CC44F55FB8D8}" dt="2022-04-09T19:06:10.908" v="4919" actId="20577"/>
        <pc:sldMkLst>
          <pc:docMk/>
          <pc:sldMk cId="568320417" sldId="272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568320417" sldId="272"/>
            <ac:spMk id="2" creationId="{73CD490B-D3FC-4313-87D0-6F08D545C281}"/>
          </ac:spMkLst>
        </pc:spChg>
        <pc:spChg chg="mod">
          <ac:chgData name="David Saxon" userId="fd9a42d9-f05b-42b1-86e5-d327bee6b441" providerId="ADAL" clId="{E1964A3D-7429-4D68-9FF6-CC44F55FB8D8}" dt="2022-04-09T19:06:10.908" v="4919" actId="20577"/>
          <ac:spMkLst>
            <pc:docMk/>
            <pc:sldMk cId="568320417" sldId="272"/>
            <ac:spMk id="3" creationId="{9B19B07D-9156-43FF-B588-DD629FC4AB18}"/>
          </ac:spMkLst>
        </pc:spChg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568320417" sldId="272"/>
            <ac:spMk id="4" creationId="{7FE6FE0E-64DD-4306-B869-86A0916CEF7E}"/>
          </ac:spMkLst>
        </pc:spChg>
      </pc:sldChg>
      <pc:sldChg chg="modSp new mod">
        <pc:chgData name="David Saxon" userId="fd9a42d9-f05b-42b1-86e5-d327bee6b441" providerId="ADAL" clId="{E1964A3D-7429-4D68-9FF6-CC44F55FB8D8}" dt="2022-04-09T18:59:48.157" v="4843"/>
        <pc:sldMkLst>
          <pc:docMk/>
          <pc:sldMk cId="2365230608" sldId="273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2365230608" sldId="273"/>
            <ac:spMk id="2" creationId="{9A2FE19A-D6C3-466E-8FA5-A4582482AE6E}"/>
          </ac:spMkLst>
        </pc:spChg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2365230608" sldId="273"/>
            <ac:spMk id="3" creationId="{919209AD-940B-4AB7-A56E-3C7F9A864A3A}"/>
          </ac:spMkLst>
        </pc:spChg>
      </pc:sldChg>
      <pc:sldChg chg="addSp delSp modSp new mod setBg modAnim delDesignElem">
        <pc:chgData name="David Saxon" userId="fd9a42d9-f05b-42b1-86e5-d327bee6b441" providerId="ADAL" clId="{E1964A3D-7429-4D68-9FF6-CC44F55FB8D8}" dt="2022-04-09T19:06:23.700" v="4922"/>
        <pc:sldMkLst>
          <pc:docMk/>
          <pc:sldMk cId="4249437155" sldId="274"/>
        </pc:sldMkLst>
        <pc:spChg chg="mod">
          <ac:chgData name="David Saxon" userId="fd9a42d9-f05b-42b1-86e5-d327bee6b441" providerId="ADAL" clId="{E1964A3D-7429-4D68-9FF6-CC44F55FB8D8}" dt="2022-04-09T18:11:23.430" v="2094" actId="20577"/>
          <ac:spMkLst>
            <pc:docMk/>
            <pc:sldMk cId="4249437155" sldId="274"/>
            <ac:spMk id="2" creationId="{E61F5D5D-5784-4D6D-9298-061C0D03810E}"/>
          </ac:spMkLst>
        </pc:spChg>
        <pc:spChg chg="mod ord">
          <ac:chgData name="David Saxon" userId="fd9a42d9-f05b-42b1-86e5-d327bee6b441" providerId="ADAL" clId="{E1964A3D-7429-4D68-9FF6-CC44F55FB8D8}" dt="2022-04-09T19:06:19.436" v="4920" actId="120"/>
          <ac:spMkLst>
            <pc:docMk/>
            <pc:sldMk cId="4249437155" sldId="274"/>
            <ac:spMk id="3" creationId="{B76D5543-F956-4529-9C44-7FD6BBE509E8}"/>
          </ac:spMkLst>
        </pc:spChg>
        <pc:spChg chg="add del">
          <ac:chgData name="David Saxon" userId="fd9a42d9-f05b-42b1-86e5-d327bee6b441" providerId="ADAL" clId="{E1964A3D-7429-4D68-9FF6-CC44F55FB8D8}" dt="2022-04-09T18:59:48.157" v="4843"/>
          <ac:spMkLst>
            <pc:docMk/>
            <pc:sldMk cId="4249437155" sldId="274"/>
            <ac:spMk id="11" creationId="{21540236-BFD5-4A9D-8840-4703E7F76825}"/>
          </ac:spMkLst>
        </pc:spChg>
        <pc:spChg chg="add del">
          <ac:chgData name="David Saxon" userId="fd9a42d9-f05b-42b1-86e5-d327bee6b441" providerId="ADAL" clId="{E1964A3D-7429-4D68-9FF6-CC44F55FB8D8}" dt="2022-04-09T18:59:48.157" v="4843"/>
          <ac:spMkLst>
            <pc:docMk/>
            <pc:sldMk cId="4249437155" sldId="274"/>
            <ac:spMk id="12" creationId="{2C61293E-6EBE-43EF-A52C-9BEBFD7679D4}"/>
          </ac:spMkLst>
        </pc:spChg>
        <pc:picChg chg="add mod">
          <ac:chgData name="David Saxon" userId="fd9a42d9-f05b-42b1-86e5-d327bee6b441" providerId="ADAL" clId="{E1964A3D-7429-4D68-9FF6-CC44F55FB8D8}" dt="2022-04-09T18:11:13.585" v="2083" actId="26606"/>
          <ac:picMkLst>
            <pc:docMk/>
            <pc:sldMk cId="4249437155" sldId="274"/>
            <ac:picMk id="4" creationId="{F5789EC7-EFC6-44C4-B950-6142FA015DA4}"/>
          </ac:picMkLst>
        </pc:picChg>
        <pc:cxnChg chg="add del">
          <ac:chgData name="David Saxon" userId="fd9a42d9-f05b-42b1-86e5-d327bee6b441" providerId="ADAL" clId="{E1964A3D-7429-4D68-9FF6-CC44F55FB8D8}" dt="2022-04-09T18:11:13.585" v="2082" actId="26606"/>
          <ac:cxnSpMkLst>
            <pc:docMk/>
            <pc:sldMk cId="4249437155" sldId="274"/>
            <ac:cxnSpMk id="9" creationId="{A7F400EE-A8A5-48AF-B4D6-291B52C6F0B0}"/>
          </ac:cxnSpMkLst>
        </pc:cxnChg>
      </pc:sldChg>
      <pc:sldChg chg="addSp modSp new mod modAnim">
        <pc:chgData name="David Saxon" userId="fd9a42d9-f05b-42b1-86e5-d327bee6b441" providerId="ADAL" clId="{E1964A3D-7429-4D68-9FF6-CC44F55FB8D8}" dt="2022-04-09T19:13:16.899" v="5000"/>
        <pc:sldMkLst>
          <pc:docMk/>
          <pc:sldMk cId="2201953948" sldId="275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2201953948" sldId="275"/>
            <ac:spMk id="2" creationId="{5C92A7B5-D611-4FE5-8263-C6A64430B6C7}"/>
          </ac:spMkLst>
        </pc:spChg>
        <pc:spChg chg="mod">
          <ac:chgData name="David Saxon" userId="fd9a42d9-f05b-42b1-86e5-d327bee6b441" providerId="ADAL" clId="{E1964A3D-7429-4D68-9FF6-CC44F55FB8D8}" dt="2022-04-09T19:09:37.673" v="4949" actId="20577"/>
          <ac:spMkLst>
            <pc:docMk/>
            <pc:sldMk cId="2201953948" sldId="275"/>
            <ac:spMk id="3" creationId="{4900021D-86A9-41CC-B2FE-0A31E67504D3}"/>
          </ac:spMkLst>
        </pc:spChg>
        <pc:picChg chg="add mod">
          <ac:chgData name="David Saxon" userId="fd9a42d9-f05b-42b1-86e5-d327bee6b441" providerId="ADAL" clId="{E1964A3D-7429-4D68-9FF6-CC44F55FB8D8}" dt="2022-04-09T19:09:48.722" v="4951" actId="14100"/>
          <ac:picMkLst>
            <pc:docMk/>
            <pc:sldMk cId="2201953948" sldId="275"/>
            <ac:picMk id="4" creationId="{622FD6A5-3911-4A3A-BCF3-A0174873BE3F}"/>
          </ac:picMkLst>
        </pc:picChg>
      </pc:sldChg>
      <pc:sldChg chg="modSp new mod modAnim">
        <pc:chgData name="David Saxon" userId="fd9a42d9-f05b-42b1-86e5-d327bee6b441" providerId="ADAL" clId="{E1964A3D-7429-4D68-9FF6-CC44F55FB8D8}" dt="2022-04-09T19:08:29.969" v="4932" actId="120"/>
        <pc:sldMkLst>
          <pc:docMk/>
          <pc:sldMk cId="2712886492" sldId="276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2712886492" sldId="276"/>
            <ac:spMk id="2" creationId="{9AC7D1A3-B962-4D8E-8F48-1DFFBBD659B9}"/>
          </ac:spMkLst>
        </pc:spChg>
        <pc:spChg chg="mod">
          <ac:chgData name="David Saxon" userId="fd9a42d9-f05b-42b1-86e5-d327bee6b441" providerId="ADAL" clId="{E1964A3D-7429-4D68-9FF6-CC44F55FB8D8}" dt="2022-04-09T19:08:29.969" v="4932" actId="120"/>
          <ac:spMkLst>
            <pc:docMk/>
            <pc:sldMk cId="2712886492" sldId="276"/>
            <ac:spMk id="3" creationId="{0C08D95A-64E3-498A-98A7-266C37C8AEA3}"/>
          </ac:spMkLst>
        </pc:spChg>
      </pc:sldChg>
      <pc:sldChg chg="modSp new mod modAnim">
        <pc:chgData name="David Saxon" userId="fd9a42d9-f05b-42b1-86e5-d327bee6b441" providerId="ADAL" clId="{E1964A3D-7429-4D68-9FF6-CC44F55FB8D8}" dt="2022-04-09T19:08:52.107" v="4936"/>
        <pc:sldMkLst>
          <pc:docMk/>
          <pc:sldMk cId="3460888031" sldId="277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3460888031" sldId="277"/>
            <ac:spMk id="2" creationId="{575D6E07-328B-4ECA-8540-444A66264732}"/>
          </ac:spMkLst>
        </pc:spChg>
        <pc:spChg chg="mod">
          <ac:chgData name="David Saxon" userId="fd9a42d9-f05b-42b1-86e5-d327bee6b441" providerId="ADAL" clId="{E1964A3D-7429-4D68-9FF6-CC44F55FB8D8}" dt="2022-04-09T19:08:44.939" v="4934" actId="120"/>
          <ac:spMkLst>
            <pc:docMk/>
            <pc:sldMk cId="3460888031" sldId="277"/>
            <ac:spMk id="3" creationId="{A86813DE-B8F4-4275-97D2-424B12F3DAD2}"/>
          </ac:spMkLst>
        </pc:spChg>
      </pc:sldChg>
      <pc:sldChg chg="modSp new mod modAnim">
        <pc:chgData name="David Saxon" userId="fd9a42d9-f05b-42b1-86e5-d327bee6b441" providerId="ADAL" clId="{E1964A3D-7429-4D68-9FF6-CC44F55FB8D8}" dt="2022-04-09T19:10:06.831" v="4954" actId="120"/>
        <pc:sldMkLst>
          <pc:docMk/>
          <pc:sldMk cId="3248666343" sldId="278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3248666343" sldId="278"/>
            <ac:spMk id="2" creationId="{5CFE6199-DA0F-4809-9232-78630A28B2DD}"/>
          </ac:spMkLst>
        </pc:spChg>
        <pc:spChg chg="mod">
          <ac:chgData name="David Saxon" userId="fd9a42d9-f05b-42b1-86e5-d327bee6b441" providerId="ADAL" clId="{E1964A3D-7429-4D68-9FF6-CC44F55FB8D8}" dt="2022-04-09T19:10:06.831" v="4954" actId="120"/>
          <ac:spMkLst>
            <pc:docMk/>
            <pc:sldMk cId="3248666343" sldId="278"/>
            <ac:spMk id="3" creationId="{E074C847-D458-40E9-BE36-BB38812888CC}"/>
          </ac:spMkLst>
        </pc:spChg>
      </pc:sldChg>
      <pc:sldChg chg="modSp new mod">
        <pc:chgData name="David Saxon" userId="fd9a42d9-f05b-42b1-86e5-d327bee6b441" providerId="ADAL" clId="{E1964A3D-7429-4D68-9FF6-CC44F55FB8D8}" dt="2022-04-09T19:11:00.830" v="4974" actId="20577"/>
        <pc:sldMkLst>
          <pc:docMk/>
          <pc:sldMk cId="1181554284" sldId="279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1181554284" sldId="279"/>
            <ac:spMk id="2" creationId="{122B4171-A7C6-496D-AE0D-55E253F15943}"/>
          </ac:spMkLst>
        </pc:spChg>
        <pc:spChg chg="mod">
          <ac:chgData name="David Saxon" userId="fd9a42d9-f05b-42b1-86e5-d327bee6b441" providerId="ADAL" clId="{E1964A3D-7429-4D68-9FF6-CC44F55FB8D8}" dt="2022-04-09T19:10:41.123" v="4963" actId="20577"/>
          <ac:spMkLst>
            <pc:docMk/>
            <pc:sldMk cId="1181554284" sldId="279"/>
            <ac:spMk id="3" creationId="{34D2B6AB-9426-49D2-9EEA-C83BD946D9DB}"/>
          </ac:spMkLst>
        </pc:spChg>
        <pc:spChg chg="mod">
          <ac:chgData name="David Saxon" userId="fd9a42d9-f05b-42b1-86e5-d327bee6b441" providerId="ADAL" clId="{E1964A3D-7429-4D68-9FF6-CC44F55FB8D8}" dt="2022-04-09T19:11:00.830" v="4974" actId="20577"/>
          <ac:spMkLst>
            <pc:docMk/>
            <pc:sldMk cId="1181554284" sldId="279"/>
            <ac:spMk id="4" creationId="{8E24C72F-A9FE-4D62-BAB5-5573CAF27810}"/>
          </ac:spMkLst>
        </pc:spChg>
      </pc:sldChg>
      <pc:sldChg chg="modSp new mod">
        <pc:chgData name="David Saxon" userId="fd9a42d9-f05b-42b1-86e5-d327bee6b441" providerId="ADAL" clId="{E1964A3D-7429-4D68-9FF6-CC44F55FB8D8}" dt="2022-04-09T18:59:48.157" v="4843"/>
        <pc:sldMkLst>
          <pc:docMk/>
          <pc:sldMk cId="960237110" sldId="280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960237110" sldId="280"/>
            <ac:spMk id="2" creationId="{CFB55C77-A8BC-4E70-B548-5C1591F92A34}"/>
          </ac:spMkLst>
        </pc:spChg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960237110" sldId="280"/>
            <ac:spMk id="3" creationId="{7F5A3FF8-63C8-4E81-A24A-1118EC051A3D}"/>
          </ac:spMkLst>
        </pc:spChg>
      </pc:sldChg>
      <pc:sldChg chg="modSp add">
        <pc:chgData name="David Saxon" userId="fd9a42d9-f05b-42b1-86e5-d327bee6b441" providerId="ADAL" clId="{E1964A3D-7429-4D68-9FF6-CC44F55FB8D8}" dt="2022-04-09T18:59:48.157" v="4843"/>
        <pc:sldMkLst>
          <pc:docMk/>
          <pc:sldMk cId="2109446621" sldId="281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2109446621" sldId="281"/>
            <ac:spMk id="2" creationId="{E78DBFE9-DCE4-4D37-BBE1-4834A8C5D3F3}"/>
          </ac:spMkLst>
        </pc:spChg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2109446621" sldId="281"/>
            <ac:spMk id="3" creationId="{2B8C6D7D-289F-4771-B170-110FC8D6631B}"/>
          </ac:spMkLst>
        </pc:spChg>
      </pc:sldChg>
      <pc:sldChg chg="modSp new del mod">
        <pc:chgData name="David Saxon" userId="fd9a42d9-f05b-42b1-86e5-d327bee6b441" providerId="ADAL" clId="{E1964A3D-7429-4D68-9FF6-CC44F55FB8D8}" dt="2022-04-09T18:58:59.205" v="4836" actId="2696"/>
        <pc:sldMkLst>
          <pc:docMk/>
          <pc:sldMk cId="2805636640" sldId="281"/>
        </pc:sldMkLst>
        <pc:spChg chg="mod">
          <ac:chgData name="David Saxon" userId="fd9a42d9-f05b-42b1-86e5-d327bee6b441" providerId="ADAL" clId="{E1964A3D-7429-4D68-9FF6-CC44F55FB8D8}" dt="2022-04-09T18:22:25.024" v="2874" actId="20577"/>
          <ac:spMkLst>
            <pc:docMk/>
            <pc:sldMk cId="2805636640" sldId="281"/>
            <ac:spMk id="2" creationId="{E78DBFE9-DCE4-4D37-BBE1-4834A8C5D3F3}"/>
          </ac:spMkLst>
        </pc:spChg>
        <pc:spChg chg="mod">
          <ac:chgData name="David Saxon" userId="fd9a42d9-f05b-42b1-86e5-d327bee6b441" providerId="ADAL" clId="{E1964A3D-7429-4D68-9FF6-CC44F55FB8D8}" dt="2022-04-09T18:22:43.740" v="2892" actId="255"/>
          <ac:spMkLst>
            <pc:docMk/>
            <pc:sldMk cId="2805636640" sldId="281"/>
            <ac:spMk id="3" creationId="{2B8C6D7D-289F-4771-B170-110FC8D6631B}"/>
          </ac:spMkLst>
        </pc:spChg>
      </pc:sldChg>
      <pc:sldChg chg="modSp new del mod">
        <pc:chgData name="David Saxon" userId="fd9a42d9-f05b-42b1-86e5-d327bee6b441" providerId="ADAL" clId="{E1964A3D-7429-4D68-9FF6-CC44F55FB8D8}" dt="2022-04-09T18:58:59.205" v="4836" actId="2696"/>
        <pc:sldMkLst>
          <pc:docMk/>
          <pc:sldMk cId="1562176045" sldId="282"/>
        </pc:sldMkLst>
        <pc:spChg chg="mod">
          <ac:chgData name="David Saxon" userId="fd9a42d9-f05b-42b1-86e5-d327bee6b441" providerId="ADAL" clId="{E1964A3D-7429-4D68-9FF6-CC44F55FB8D8}" dt="2022-04-09T18:23:57.713" v="2899" actId="20577"/>
          <ac:spMkLst>
            <pc:docMk/>
            <pc:sldMk cId="1562176045" sldId="282"/>
            <ac:spMk id="2" creationId="{CA06B67B-A565-4144-BBE0-1CB4C9FA274D}"/>
          </ac:spMkLst>
        </pc:spChg>
        <pc:spChg chg="mod">
          <ac:chgData name="David Saxon" userId="fd9a42d9-f05b-42b1-86e5-d327bee6b441" providerId="ADAL" clId="{E1964A3D-7429-4D68-9FF6-CC44F55FB8D8}" dt="2022-04-09T18:36:25.613" v="3837" actId="20577"/>
          <ac:spMkLst>
            <pc:docMk/>
            <pc:sldMk cId="1562176045" sldId="282"/>
            <ac:spMk id="3" creationId="{93E56C45-8763-48E5-B340-7922DAF781D5}"/>
          </ac:spMkLst>
        </pc:spChg>
      </pc:sldChg>
      <pc:sldChg chg="modSp add mod modAnim">
        <pc:chgData name="David Saxon" userId="fd9a42d9-f05b-42b1-86e5-d327bee6b441" providerId="ADAL" clId="{E1964A3D-7429-4D68-9FF6-CC44F55FB8D8}" dt="2022-04-09T19:01:01.710" v="4861"/>
        <pc:sldMkLst>
          <pc:docMk/>
          <pc:sldMk cId="3266721931" sldId="282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3266721931" sldId="282"/>
            <ac:spMk id="2" creationId="{CA06B67B-A565-4144-BBE0-1CB4C9FA274D}"/>
          </ac:spMkLst>
        </pc:spChg>
        <pc:spChg chg="mod">
          <ac:chgData name="David Saxon" userId="fd9a42d9-f05b-42b1-86e5-d327bee6b441" providerId="ADAL" clId="{E1964A3D-7429-4D68-9FF6-CC44F55FB8D8}" dt="2022-04-09T19:00:39.561" v="4844" actId="120"/>
          <ac:spMkLst>
            <pc:docMk/>
            <pc:sldMk cId="3266721931" sldId="282"/>
            <ac:spMk id="3" creationId="{93E56C45-8763-48E5-B340-7922DAF781D5}"/>
          </ac:spMkLst>
        </pc:spChg>
      </pc:sldChg>
      <pc:sldChg chg="modSp new del mod">
        <pc:chgData name="David Saxon" userId="fd9a42d9-f05b-42b1-86e5-d327bee6b441" providerId="ADAL" clId="{E1964A3D-7429-4D68-9FF6-CC44F55FB8D8}" dt="2022-04-09T18:58:59.205" v="4836" actId="2696"/>
        <pc:sldMkLst>
          <pc:docMk/>
          <pc:sldMk cId="2873068137" sldId="283"/>
        </pc:sldMkLst>
        <pc:spChg chg="mod">
          <ac:chgData name="David Saxon" userId="fd9a42d9-f05b-42b1-86e5-d327bee6b441" providerId="ADAL" clId="{E1964A3D-7429-4D68-9FF6-CC44F55FB8D8}" dt="2022-04-09T18:28:25.917" v="3278" actId="20577"/>
          <ac:spMkLst>
            <pc:docMk/>
            <pc:sldMk cId="2873068137" sldId="283"/>
            <ac:spMk id="2" creationId="{33A2C4F0-8CD2-4FA0-AB14-76F1D01761B1}"/>
          </ac:spMkLst>
        </pc:spChg>
        <pc:spChg chg="mod">
          <ac:chgData name="David Saxon" userId="fd9a42d9-f05b-42b1-86e5-d327bee6b441" providerId="ADAL" clId="{E1964A3D-7429-4D68-9FF6-CC44F55FB8D8}" dt="2022-04-09T18:40:00.033" v="4051" actId="255"/>
          <ac:spMkLst>
            <pc:docMk/>
            <pc:sldMk cId="2873068137" sldId="283"/>
            <ac:spMk id="3" creationId="{EA0049EA-B8FA-4610-98E9-F29C1D486AD0}"/>
          </ac:spMkLst>
        </pc:spChg>
      </pc:sldChg>
      <pc:sldChg chg="modSp add modAnim">
        <pc:chgData name="David Saxon" userId="fd9a42d9-f05b-42b1-86e5-d327bee6b441" providerId="ADAL" clId="{E1964A3D-7429-4D68-9FF6-CC44F55FB8D8}" dt="2022-04-09T19:01:21.990" v="4864" actId="120"/>
        <pc:sldMkLst>
          <pc:docMk/>
          <pc:sldMk cId="4083924167" sldId="283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4083924167" sldId="283"/>
            <ac:spMk id="2" creationId="{33A2C4F0-8CD2-4FA0-AB14-76F1D01761B1}"/>
          </ac:spMkLst>
        </pc:spChg>
        <pc:spChg chg="mod">
          <ac:chgData name="David Saxon" userId="fd9a42d9-f05b-42b1-86e5-d327bee6b441" providerId="ADAL" clId="{E1964A3D-7429-4D68-9FF6-CC44F55FB8D8}" dt="2022-04-09T19:01:21.990" v="4864" actId="120"/>
          <ac:spMkLst>
            <pc:docMk/>
            <pc:sldMk cId="4083924167" sldId="283"/>
            <ac:spMk id="3" creationId="{EA0049EA-B8FA-4610-98E9-F29C1D486AD0}"/>
          </ac:spMkLst>
        </pc:spChg>
      </pc:sldChg>
      <pc:sldChg chg="modSp new del mod">
        <pc:chgData name="David Saxon" userId="fd9a42d9-f05b-42b1-86e5-d327bee6b441" providerId="ADAL" clId="{E1964A3D-7429-4D68-9FF6-CC44F55FB8D8}" dt="2022-04-09T18:35:22.148" v="3814" actId="47"/>
        <pc:sldMkLst>
          <pc:docMk/>
          <pc:sldMk cId="1530721190" sldId="284"/>
        </pc:sldMkLst>
        <pc:spChg chg="mod">
          <ac:chgData name="David Saxon" userId="fd9a42d9-f05b-42b1-86e5-d327bee6b441" providerId="ADAL" clId="{E1964A3D-7429-4D68-9FF6-CC44F55FB8D8}" dt="2022-04-09T18:30:14.418" v="3382" actId="20577"/>
          <ac:spMkLst>
            <pc:docMk/>
            <pc:sldMk cId="1530721190" sldId="284"/>
            <ac:spMk id="2" creationId="{A6AB10B8-4BC3-4A54-8D0E-2FDC11E41F9B}"/>
          </ac:spMkLst>
        </pc:spChg>
        <pc:spChg chg="mod">
          <ac:chgData name="David Saxon" userId="fd9a42d9-f05b-42b1-86e5-d327bee6b441" providerId="ADAL" clId="{E1964A3D-7429-4D68-9FF6-CC44F55FB8D8}" dt="2022-04-09T18:31:26.448" v="3467" actId="21"/>
          <ac:spMkLst>
            <pc:docMk/>
            <pc:sldMk cId="1530721190" sldId="284"/>
            <ac:spMk id="3" creationId="{23373425-1D26-4493-8585-2BE043CDB6C8}"/>
          </ac:spMkLst>
        </pc:spChg>
      </pc:sldChg>
      <pc:sldChg chg="modSp add mod modAnim">
        <pc:chgData name="David Saxon" userId="fd9a42d9-f05b-42b1-86e5-d327bee6b441" providerId="ADAL" clId="{E1964A3D-7429-4D68-9FF6-CC44F55FB8D8}" dt="2022-04-09T19:01:40.849" v="4867"/>
        <pc:sldMkLst>
          <pc:docMk/>
          <pc:sldMk cId="20066640" sldId="285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20066640" sldId="285"/>
            <ac:spMk id="2" creationId="{5448BA24-5600-439B-BDBC-0889630133CF}"/>
          </ac:spMkLst>
        </pc:spChg>
        <pc:spChg chg="mod">
          <ac:chgData name="David Saxon" userId="fd9a42d9-f05b-42b1-86e5-d327bee6b441" providerId="ADAL" clId="{E1964A3D-7429-4D68-9FF6-CC44F55FB8D8}" dt="2022-04-09T19:01:35.365" v="4865" actId="120"/>
          <ac:spMkLst>
            <pc:docMk/>
            <pc:sldMk cId="20066640" sldId="285"/>
            <ac:spMk id="3" creationId="{50DC2206-FD1F-4138-B38F-FA2013D9D95F}"/>
          </ac:spMkLst>
        </pc:spChg>
      </pc:sldChg>
      <pc:sldChg chg="modSp new del mod">
        <pc:chgData name="David Saxon" userId="fd9a42d9-f05b-42b1-86e5-d327bee6b441" providerId="ADAL" clId="{E1964A3D-7429-4D68-9FF6-CC44F55FB8D8}" dt="2022-04-09T18:58:59.205" v="4836" actId="2696"/>
        <pc:sldMkLst>
          <pc:docMk/>
          <pc:sldMk cId="1631271978" sldId="285"/>
        </pc:sldMkLst>
        <pc:spChg chg="mod">
          <ac:chgData name="David Saxon" userId="fd9a42d9-f05b-42b1-86e5-d327bee6b441" providerId="ADAL" clId="{E1964A3D-7429-4D68-9FF6-CC44F55FB8D8}" dt="2022-04-09T18:37:01.891" v="3842" actId="20577"/>
          <ac:spMkLst>
            <pc:docMk/>
            <pc:sldMk cId="1631271978" sldId="285"/>
            <ac:spMk id="2" creationId="{5448BA24-5600-439B-BDBC-0889630133CF}"/>
          </ac:spMkLst>
        </pc:spChg>
        <pc:spChg chg="mod">
          <ac:chgData name="David Saxon" userId="fd9a42d9-f05b-42b1-86e5-d327bee6b441" providerId="ADAL" clId="{E1964A3D-7429-4D68-9FF6-CC44F55FB8D8}" dt="2022-04-09T18:35:11.806" v="3813" actId="5793"/>
          <ac:spMkLst>
            <pc:docMk/>
            <pc:sldMk cId="1631271978" sldId="285"/>
            <ac:spMk id="3" creationId="{50DC2206-FD1F-4138-B38F-FA2013D9D95F}"/>
          </ac:spMkLst>
        </pc:spChg>
      </pc:sldChg>
      <pc:sldChg chg="modSp add modAnim">
        <pc:chgData name="David Saxon" userId="fd9a42d9-f05b-42b1-86e5-d327bee6b441" providerId="ADAL" clId="{E1964A3D-7429-4D68-9FF6-CC44F55FB8D8}" dt="2022-04-09T19:01:54.636" v="4870" actId="120"/>
        <pc:sldMkLst>
          <pc:docMk/>
          <pc:sldMk cId="840738404" sldId="286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840738404" sldId="286"/>
            <ac:spMk id="2" creationId="{1154B8A9-9639-47CA-8268-115975B91376}"/>
          </ac:spMkLst>
        </pc:spChg>
        <pc:spChg chg="mod">
          <ac:chgData name="David Saxon" userId="fd9a42d9-f05b-42b1-86e5-d327bee6b441" providerId="ADAL" clId="{E1964A3D-7429-4D68-9FF6-CC44F55FB8D8}" dt="2022-04-09T19:01:54.636" v="4870" actId="120"/>
          <ac:spMkLst>
            <pc:docMk/>
            <pc:sldMk cId="840738404" sldId="286"/>
            <ac:spMk id="3" creationId="{AC69E391-0481-4DD2-B9D4-39983C80A704}"/>
          </ac:spMkLst>
        </pc:spChg>
      </pc:sldChg>
      <pc:sldChg chg="modSp new del mod">
        <pc:chgData name="David Saxon" userId="fd9a42d9-f05b-42b1-86e5-d327bee6b441" providerId="ADAL" clId="{E1964A3D-7429-4D68-9FF6-CC44F55FB8D8}" dt="2022-04-09T18:58:59.205" v="4836" actId="2696"/>
        <pc:sldMkLst>
          <pc:docMk/>
          <pc:sldMk cId="2466666990" sldId="286"/>
        </pc:sldMkLst>
        <pc:spChg chg="mod">
          <ac:chgData name="David Saxon" userId="fd9a42d9-f05b-42b1-86e5-d327bee6b441" providerId="ADAL" clId="{E1964A3D-7429-4D68-9FF6-CC44F55FB8D8}" dt="2022-04-09T18:37:06.661" v="3848" actId="20577"/>
          <ac:spMkLst>
            <pc:docMk/>
            <pc:sldMk cId="2466666990" sldId="286"/>
            <ac:spMk id="2" creationId="{1154B8A9-9639-47CA-8268-115975B91376}"/>
          </ac:spMkLst>
        </pc:spChg>
        <pc:spChg chg="mod">
          <ac:chgData name="David Saxon" userId="fd9a42d9-f05b-42b1-86e5-d327bee6b441" providerId="ADAL" clId="{E1964A3D-7429-4D68-9FF6-CC44F55FB8D8}" dt="2022-04-09T18:38:03.259" v="4019" actId="20577"/>
          <ac:spMkLst>
            <pc:docMk/>
            <pc:sldMk cId="2466666990" sldId="286"/>
            <ac:spMk id="3" creationId="{AC69E391-0481-4DD2-B9D4-39983C80A704}"/>
          </ac:spMkLst>
        </pc:spChg>
      </pc:sldChg>
      <pc:sldChg chg="modSp new del mod">
        <pc:chgData name="David Saxon" userId="fd9a42d9-f05b-42b1-86e5-d327bee6b441" providerId="ADAL" clId="{E1964A3D-7429-4D68-9FF6-CC44F55FB8D8}" dt="2022-04-09T18:58:59.205" v="4836" actId="2696"/>
        <pc:sldMkLst>
          <pc:docMk/>
          <pc:sldMk cId="395569680" sldId="287"/>
        </pc:sldMkLst>
        <pc:spChg chg="mod">
          <ac:chgData name="David Saxon" userId="fd9a42d9-f05b-42b1-86e5-d327bee6b441" providerId="ADAL" clId="{E1964A3D-7429-4D68-9FF6-CC44F55FB8D8}" dt="2022-04-09T18:38:16.509" v="4034" actId="20577"/>
          <ac:spMkLst>
            <pc:docMk/>
            <pc:sldMk cId="395569680" sldId="287"/>
            <ac:spMk id="2" creationId="{02C3A9C6-B0AF-4E08-8A49-6C427079F425}"/>
          </ac:spMkLst>
        </pc:spChg>
        <pc:spChg chg="mod">
          <ac:chgData name="David Saxon" userId="fd9a42d9-f05b-42b1-86e5-d327bee6b441" providerId="ADAL" clId="{E1964A3D-7429-4D68-9FF6-CC44F55FB8D8}" dt="2022-04-09T18:45:39.947" v="4085" actId="20577"/>
          <ac:spMkLst>
            <pc:docMk/>
            <pc:sldMk cId="395569680" sldId="287"/>
            <ac:spMk id="3" creationId="{BF0B9B5C-1F15-4917-BE45-23C38280D9C3}"/>
          </ac:spMkLst>
        </pc:spChg>
        <pc:spChg chg="mod">
          <ac:chgData name="David Saxon" userId="fd9a42d9-f05b-42b1-86e5-d327bee6b441" providerId="ADAL" clId="{E1964A3D-7429-4D68-9FF6-CC44F55FB8D8}" dt="2022-04-09T18:45:45.951" v="4086" actId="2711"/>
          <ac:spMkLst>
            <pc:docMk/>
            <pc:sldMk cId="395569680" sldId="287"/>
            <ac:spMk id="4" creationId="{59C3A858-7B24-4901-A5BB-30A61C3FE15F}"/>
          </ac:spMkLst>
        </pc:spChg>
      </pc:sldChg>
      <pc:sldChg chg="modSp add mod">
        <pc:chgData name="David Saxon" userId="fd9a42d9-f05b-42b1-86e5-d327bee6b441" providerId="ADAL" clId="{E1964A3D-7429-4D68-9FF6-CC44F55FB8D8}" dt="2022-04-09T19:16:48.034" v="5062" actId="20577"/>
        <pc:sldMkLst>
          <pc:docMk/>
          <pc:sldMk cId="3442162899" sldId="287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3442162899" sldId="287"/>
            <ac:spMk id="2" creationId="{02C3A9C6-B0AF-4E08-8A49-6C427079F425}"/>
          </ac:spMkLst>
        </pc:spChg>
        <pc:spChg chg="mod">
          <ac:chgData name="David Saxon" userId="fd9a42d9-f05b-42b1-86e5-d327bee6b441" providerId="ADAL" clId="{E1964A3D-7429-4D68-9FF6-CC44F55FB8D8}" dt="2022-04-09T19:16:06.340" v="5056" actId="20577"/>
          <ac:spMkLst>
            <pc:docMk/>
            <pc:sldMk cId="3442162899" sldId="287"/>
            <ac:spMk id="3" creationId="{BF0B9B5C-1F15-4917-BE45-23C38280D9C3}"/>
          </ac:spMkLst>
        </pc:spChg>
        <pc:spChg chg="mod">
          <ac:chgData name="David Saxon" userId="fd9a42d9-f05b-42b1-86e5-d327bee6b441" providerId="ADAL" clId="{E1964A3D-7429-4D68-9FF6-CC44F55FB8D8}" dt="2022-04-09T19:16:48.034" v="5062" actId="20577"/>
          <ac:spMkLst>
            <pc:docMk/>
            <pc:sldMk cId="3442162899" sldId="287"/>
            <ac:spMk id="4" creationId="{59C3A858-7B24-4901-A5BB-30A61C3FE15F}"/>
          </ac:spMkLst>
        </pc:spChg>
      </pc:sldChg>
      <pc:sldChg chg="modSp new del mod">
        <pc:chgData name="David Saxon" userId="fd9a42d9-f05b-42b1-86e5-d327bee6b441" providerId="ADAL" clId="{E1964A3D-7429-4D68-9FF6-CC44F55FB8D8}" dt="2022-04-09T18:45:02.667" v="4078" actId="47"/>
        <pc:sldMkLst>
          <pc:docMk/>
          <pc:sldMk cId="647996639" sldId="288"/>
        </pc:sldMkLst>
        <pc:spChg chg="mod">
          <ac:chgData name="David Saxon" userId="fd9a42d9-f05b-42b1-86e5-d327bee6b441" providerId="ADAL" clId="{E1964A3D-7429-4D68-9FF6-CC44F55FB8D8}" dt="2022-04-09T18:43:43.484" v="4060" actId="20577"/>
          <ac:spMkLst>
            <pc:docMk/>
            <pc:sldMk cId="647996639" sldId="288"/>
            <ac:spMk id="3" creationId="{D66B5778-A5DF-4D6C-8863-524757876A33}"/>
          </ac:spMkLst>
        </pc:spChg>
      </pc:sldChg>
      <pc:sldChg chg="modSp new mod">
        <pc:chgData name="David Saxon" userId="fd9a42d9-f05b-42b1-86e5-d327bee6b441" providerId="ADAL" clId="{E1964A3D-7429-4D68-9FF6-CC44F55FB8D8}" dt="2022-04-09T18:59:48.157" v="4843"/>
        <pc:sldMkLst>
          <pc:docMk/>
          <pc:sldMk cId="749672272" sldId="288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749672272" sldId="288"/>
            <ac:spMk id="2" creationId="{9B1145CC-35E5-48AF-8FAB-A755B4D85462}"/>
          </ac:spMkLst>
        </pc:spChg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749672272" sldId="288"/>
            <ac:spMk id="3" creationId="{8717B1F1-08F5-4332-8969-3F8BA58F0232}"/>
          </ac:spMkLst>
        </pc:spChg>
      </pc:sldChg>
      <pc:sldChg chg="modSp new mod modAnim">
        <pc:chgData name="David Saxon" userId="fd9a42d9-f05b-42b1-86e5-d327bee6b441" providerId="ADAL" clId="{E1964A3D-7429-4D68-9FF6-CC44F55FB8D8}" dt="2022-04-09T19:11:27.521" v="4977"/>
        <pc:sldMkLst>
          <pc:docMk/>
          <pc:sldMk cId="3059743509" sldId="289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3059743509" sldId="289"/>
            <ac:spMk id="2" creationId="{BDDC6BAE-E40D-475C-864F-7320438138DF}"/>
          </ac:spMkLst>
        </pc:spChg>
        <pc:spChg chg="mod">
          <ac:chgData name="David Saxon" userId="fd9a42d9-f05b-42b1-86e5-d327bee6b441" providerId="ADAL" clId="{E1964A3D-7429-4D68-9FF6-CC44F55FB8D8}" dt="2022-04-09T19:11:23.260" v="4975" actId="120"/>
          <ac:spMkLst>
            <pc:docMk/>
            <pc:sldMk cId="3059743509" sldId="289"/>
            <ac:spMk id="3" creationId="{98ABEB0F-B268-45B3-AE89-1F82520BFE08}"/>
          </ac:spMkLst>
        </pc:spChg>
      </pc:sldChg>
      <pc:sldChg chg="modSp new del mod">
        <pc:chgData name="David Saxon" userId="fd9a42d9-f05b-42b1-86e5-d327bee6b441" providerId="ADAL" clId="{E1964A3D-7429-4D68-9FF6-CC44F55FB8D8}" dt="2022-04-09T18:47:08.864" v="4097" actId="47"/>
        <pc:sldMkLst>
          <pc:docMk/>
          <pc:sldMk cId="3345873531" sldId="289"/>
        </pc:sldMkLst>
        <pc:spChg chg="mod">
          <ac:chgData name="David Saxon" userId="fd9a42d9-f05b-42b1-86e5-d327bee6b441" providerId="ADAL" clId="{E1964A3D-7429-4D68-9FF6-CC44F55FB8D8}" dt="2022-04-09T18:44:23.976" v="4067" actId="255"/>
          <ac:spMkLst>
            <pc:docMk/>
            <pc:sldMk cId="3345873531" sldId="289"/>
            <ac:spMk id="3" creationId="{96769412-9A6F-45CC-9AFC-FD37E8CBA208}"/>
          </ac:spMkLst>
        </pc:spChg>
      </pc:sldChg>
      <pc:sldChg chg="addSp modSp new mod modAnim">
        <pc:chgData name="David Saxon" userId="fd9a42d9-f05b-42b1-86e5-d327bee6b441" providerId="ADAL" clId="{E1964A3D-7429-4D68-9FF6-CC44F55FB8D8}" dt="2022-04-09T19:13:06.186" v="4999"/>
        <pc:sldMkLst>
          <pc:docMk/>
          <pc:sldMk cId="4206167314" sldId="290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4206167314" sldId="290"/>
            <ac:spMk id="2" creationId="{95B8A910-61AF-4E90-A49B-64C92EA7AF52}"/>
          </ac:spMkLst>
        </pc:spChg>
        <pc:spChg chg="mod">
          <ac:chgData name="David Saxon" userId="fd9a42d9-f05b-42b1-86e5-d327bee6b441" providerId="ADAL" clId="{E1964A3D-7429-4D68-9FF6-CC44F55FB8D8}" dt="2022-04-09T19:12:29.249" v="4993" actId="27636"/>
          <ac:spMkLst>
            <pc:docMk/>
            <pc:sldMk cId="4206167314" sldId="290"/>
            <ac:spMk id="3" creationId="{4AC0B10D-4086-41FA-88BE-3F02850384D7}"/>
          </ac:spMkLst>
        </pc:spChg>
        <pc:picChg chg="add mod">
          <ac:chgData name="David Saxon" userId="fd9a42d9-f05b-42b1-86e5-d327bee6b441" providerId="ADAL" clId="{E1964A3D-7429-4D68-9FF6-CC44F55FB8D8}" dt="2022-04-09T19:12:55.054" v="4997" actId="14100"/>
          <ac:picMkLst>
            <pc:docMk/>
            <pc:sldMk cId="4206167314" sldId="290"/>
            <ac:picMk id="4" creationId="{A848BAB4-8669-4C12-B6F6-2404E32E4E0E}"/>
          </ac:picMkLst>
        </pc:picChg>
      </pc:sldChg>
      <pc:sldChg chg="modSp new mod modAnim">
        <pc:chgData name="David Saxon" userId="fd9a42d9-f05b-42b1-86e5-d327bee6b441" providerId="ADAL" clId="{E1964A3D-7429-4D68-9FF6-CC44F55FB8D8}" dt="2022-04-09T19:13:33.762" v="5003" actId="120"/>
        <pc:sldMkLst>
          <pc:docMk/>
          <pc:sldMk cId="1080503007" sldId="291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1080503007" sldId="291"/>
            <ac:spMk id="2" creationId="{5A662F97-9C3A-42DF-ACDC-ED8B015E1C52}"/>
          </ac:spMkLst>
        </pc:spChg>
        <pc:spChg chg="mod">
          <ac:chgData name="David Saxon" userId="fd9a42d9-f05b-42b1-86e5-d327bee6b441" providerId="ADAL" clId="{E1964A3D-7429-4D68-9FF6-CC44F55FB8D8}" dt="2022-04-09T19:13:33.762" v="5003" actId="120"/>
          <ac:spMkLst>
            <pc:docMk/>
            <pc:sldMk cId="1080503007" sldId="291"/>
            <ac:spMk id="3" creationId="{50B24F53-DA2F-4158-AE2C-5CD626585B0A}"/>
          </ac:spMkLst>
        </pc:spChg>
      </pc:sldChg>
      <pc:sldChg chg="modSp new mod">
        <pc:chgData name="David Saxon" userId="fd9a42d9-f05b-42b1-86e5-d327bee6b441" providerId="ADAL" clId="{E1964A3D-7429-4D68-9FF6-CC44F55FB8D8}" dt="2022-04-09T19:13:49.011" v="5005" actId="20577"/>
        <pc:sldMkLst>
          <pc:docMk/>
          <pc:sldMk cId="2455795868" sldId="292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2455795868" sldId="292"/>
            <ac:spMk id="2" creationId="{C24AF010-E205-40F2-B0F4-D19BC9E1D67C}"/>
          </ac:spMkLst>
        </pc:spChg>
        <pc:spChg chg="mod">
          <ac:chgData name="David Saxon" userId="fd9a42d9-f05b-42b1-86e5-d327bee6b441" providerId="ADAL" clId="{E1964A3D-7429-4D68-9FF6-CC44F55FB8D8}" dt="2022-04-09T19:13:49.011" v="5005" actId="20577"/>
          <ac:spMkLst>
            <pc:docMk/>
            <pc:sldMk cId="2455795868" sldId="292"/>
            <ac:spMk id="3" creationId="{FE24A32F-413C-40D0-9839-DF5C9C4821CF}"/>
          </ac:spMkLst>
        </pc:spChg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2455795868" sldId="292"/>
            <ac:spMk id="4" creationId="{6F00D337-67F2-492F-9C9A-753AD9DB427D}"/>
          </ac:spMkLst>
        </pc:spChg>
      </pc:sldChg>
      <pc:sldChg chg="modSp add mod">
        <pc:chgData name="David Saxon" userId="fd9a42d9-f05b-42b1-86e5-d327bee6b441" providerId="ADAL" clId="{E1964A3D-7429-4D68-9FF6-CC44F55FB8D8}" dt="2022-04-09T19:14:41.182" v="5054" actId="20577"/>
        <pc:sldMkLst>
          <pc:docMk/>
          <pc:sldMk cId="798515383" sldId="293"/>
        </pc:sldMkLst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798515383" sldId="293"/>
            <ac:spMk id="2" creationId="{C24AF010-E205-40F2-B0F4-D19BC9E1D67C}"/>
          </ac:spMkLst>
        </pc:spChg>
        <pc:spChg chg="mod">
          <ac:chgData name="David Saxon" userId="fd9a42d9-f05b-42b1-86e5-d327bee6b441" providerId="ADAL" clId="{E1964A3D-7429-4D68-9FF6-CC44F55FB8D8}" dt="2022-04-09T18:59:48.157" v="4843"/>
          <ac:spMkLst>
            <pc:docMk/>
            <pc:sldMk cId="798515383" sldId="293"/>
            <ac:spMk id="3" creationId="{FE24A32F-413C-40D0-9839-DF5C9C4821CF}"/>
          </ac:spMkLst>
        </pc:spChg>
        <pc:spChg chg="mod">
          <ac:chgData name="David Saxon" userId="fd9a42d9-f05b-42b1-86e5-d327bee6b441" providerId="ADAL" clId="{E1964A3D-7429-4D68-9FF6-CC44F55FB8D8}" dt="2022-04-09T19:14:41.182" v="5054" actId="20577"/>
          <ac:spMkLst>
            <pc:docMk/>
            <pc:sldMk cId="798515383" sldId="293"/>
            <ac:spMk id="4" creationId="{6F00D337-67F2-492F-9C9A-753AD9DB427D}"/>
          </ac:spMkLst>
        </pc:spChg>
      </pc:sldChg>
      <pc:sldChg chg="new">
        <pc:chgData name="David Saxon" userId="fd9a42d9-f05b-42b1-86e5-d327bee6b441" providerId="ADAL" clId="{E1964A3D-7429-4D68-9FF6-CC44F55FB8D8}" dt="2022-04-09T18:58:43.300" v="4835" actId="680"/>
        <pc:sldMkLst>
          <pc:docMk/>
          <pc:sldMk cId="2598144747" sldId="29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077" y="4188544"/>
            <a:ext cx="10638505" cy="1278193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4800">
                <a:solidFill>
                  <a:srgbClr val="00A1D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6416" y="5496229"/>
            <a:ext cx="10668000" cy="904568"/>
          </a:xfrm>
        </p:spPr>
        <p:txBody>
          <a:bodyPr>
            <a:normAutofit/>
          </a:bodyPr>
          <a:lstStyle>
            <a:lvl1pPr marL="0" indent="0" algn="ctr">
              <a:buNone/>
              <a:defRPr sz="3733" b="0" i="0">
                <a:solidFill>
                  <a:srgbClr val="002060"/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ED2-426A-4FCC-9918-C68C891AB7E9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F7C4-F98E-4F30-A6AE-07F2475E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78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ED2-426A-4FCC-9918-C68C891AB7E9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F7C4-F98E-4F30-A6AE-07F2475E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8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ED2-426A-4FCC-9918-C68C891AB7E9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F7C4-F98E-4F30-A6AE-07F2475E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183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ED2-426A-4FCC-9918-C68C891AB7E9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F7C4-F98E-4F30-A6AE-07F2475E04C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77967" y="3101618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261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7" y="1459325"/>
            <a:ext cx="11012131" cy="1018035"/>
          </a:xfrm>
        </p:spPr>
        <p:txBody>
          <a:bodyPr>
            <a:normAutofit/>
          </a:bodyPr>
          <a:lstStyle>
            <a:lvl1pPr algn="ctr">
              <a:defRPr sz="4800" baseline="0">
                <a:solidFill>
                  <a:srgbClr val="00A1D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285" y="2585884"/>
            <a:ext cx="10994760" cy="3785416"/>
          </a:xfrm>
        </p:spPr>
        <p:txBody>
          <a:bodyPr/>
          <a:lstStyle>
            <a:lvl1pPr algn="ctr">
              <a:defRPr sz="3733">
                <a:solidFill>
                  <a:srgbClr val="002060"/>
                </a:solidFill>
              </a:defRPr>
            </a:lvl1pPr>
            <a:lvl2pPr algn="ctr">
              <a:defRPr>
                <a:solidFill>
                  <a:srgbClr val="002060"/>
                </a:solidFill>
              </a:defRPr>
            </a:lvl2pPr>
            <a:lvl3pPr algn="ctr">
              <a:defRPr>
                <a:solidFill>
                  <a:srgbClr val="002060"/>
                </a:solidFill>
              </a:defRPr>
            </a:lvl3pPr>
            <a:lvl4pPr algn="ctr">
              <a:defRPr>
                <a:solidFill>
                  <a:srgbClr val="002060"/>
                </a:solidFill>
              </a:defRPr>
            </a:lvl4pPr>
            <a:lvl5pPr algn="ctr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ED2-426A-4FCC-9918-C68C891AB7E9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F7C4-F98E-4F30-A6AE-07F2475E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06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9475" y="542050"/>
            <a:ext cx="8378376" cy="967132"/>
          </a:xfrm>
        </p:spPr>
        <p:txBody>
          <a:bodyPr>
            <a:normAutofit/>
          </a:bodyPr>
          <a:lstStyle>
            <a:lvl1pPr algn="l">
              <a:defRPr sz="4800">
                <a:solidFill>
                  <a:srgbClr val="00A1D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5651" y="1524001"/>
            <a:ext cx="8406580" cy="4727329"/>
          </a:xfrm>
        </p:spPr>
        <p:txBody>
          <a:bodyPr/>
          <a:lstStyle>
            <a:lvl1pPr>
              <a:defRPr sz="3733"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ED2-426A-4FCC-9918-C68C891AB7E9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F7C4-F98E-4F30-A6AE-07F2475E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77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ED2-426A-4FCC-9918-C68C891AB7E9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F7C4-F98E-4F30-A6AE-07F2475E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1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ED2-426A-4FCC-9918-C68C891AB7E9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F7C4-F98E-4F30-A6AE-07F2475E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48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425" y="1188104"/>
            <a:ext cx="10791153" cy="1018033"/>
          </a:xfrm>
        </p:spPr>
        <p:txBody>
          <a:bodyPr>
            <a:normAutofit/>
          </a:bodyPr>
          <a:lstStyle>
            <a:lvl1pPr algn="ctr">
              <a:defRPr sz="4800" baseline="0">
                <a:solidFill>
                  <a:srgbClr val="00A1DA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175" y="2227011"/>
            <a:ext cx="5386917" cy="639763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rgbClr val="002060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175" y="2856873"/>
            <a:ext cx="5386917" cy="3035059"/>
          </a:xfrm>
        </p:spPr>
        <p:txBody>
          <a:bodyPr/>
          <a:lstStyle>
            <a:lvl1pPr algn="ctr">
              <a:defRPr sz="3200">
                <a:solidFill>
                  <a:srgbClr val="002060"/>
                </a:solidFill>
              </a:defRPr>
            </a:lvl1pPr>
            <a:lvl2pPr algn="ctr">
              <a:defRPr sz="2667">
                <a:solidFill>
                  <a:srgbClr val="002060"/>
                </a:solidFill>
              </a:defRPr>
            </a:lvl2pPr>
            <a:lvl3pPr algn="ctr">
              <a:defRPr sz="2400">
                <a:solidFill>
                  <a:srgbClr val="002060"/>
                </a:solidFill>
              </a:defRPr>
            </a:lvl3pPr>
            <a:lvl4pPr algn="ctr">
              <a:defRPr sz="2133">
                <a:solidFill>
                  <a:srgbClr val="002060"/>
                </a:solidFill>
              </a:defRPr>
            </a:lvl4pPr>
            <a:lvl5pPr algn="ctr">
              <a:defRPr sz="2133">
                <a:solidFill>
                  <a:srgbClr val="002060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6337" y="2227011"/>
            <a:ext cx="5389033" cy="639763"/>
          </a:xfrm>
        </p:spPr>
        <p:txBody>
          <a:bodyPr anchor="b"/>
          <a:lstStyle>
            <a:lvl1pPr marL="0" indent="0" algn="ctr">
              <a:buNone/>
              <a:defRPr sz="3200" b="1">
                <a:solidFill>
                  <a:srgbClr val="002060"/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76337" y="2856873"/>
            <a:ext cx="5389033" cy="3035059"/>
          </a:xfrm>
        </p:spPr>
        <p:txBody>
          <a:bodyPr/>
          <a:lstStyle>
            <a:lvl1pPr algn="ctr">
              <a:defRPr sz="3200">
                <a:solidFill>
                  <a:srgbClr val="002060"/>
                </a:solidFill>
              </a:defRPr>
            </a:lvl1pPr>
            <a:lvl2pPr algn="ctr">
              <a:defRPr sz="2667">
                <a:solidFill>
                  <a:srgbClr val="002060"/>
                </a:solidFill>
              </a:defRPr>
            </a:lvl2pPr>
            <a:lvl3pPr algn="ctr">
              <a:defRPr sz="2400">
                <a:solidFill>
                  <a:srgbClr val="002060"/>
                </a:solidFill>
              </a:defRPr>
            </a:lvl3pPr>
            <a:lvl4pPr algn="ctr">
              <a:defRPr sz="2133">
                <a:solidFill>
                  <a:srgbClr val="002060"/>
                </a:solidFill>
              </a:defRPr>
            </a:lvl4pPr>
            <a:lvl5pPr algn="ctr">
              <a:defRPr sz="2133">
                <a:solidFill>
                  <a:srgbClr val="002060"/>
                </a:solidFill>
              </a:defRPr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ED2-426A-4FCC-9918-C68C891AB7E9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F7C4-F98E-4F30-A6AE-07F2475E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ED2-426A-4FCC-9918-C68C891AB7E9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F7C4-F98E-4F30-A6AE-07F2475E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5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ED2-426A-4FCC-9918-C68C891AB7E9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F7C4-F98E-4F30-A6AE-07F2475E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19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9BED2-426A-4FCC-9918-C68C891AB7E9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9F7C4-F98E-4F30-A6AE-07F2475E0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1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9BED2-426A-4FCC-9918-C68C891AB7E9}" type="datetimeFigureOut">
              <a:rPr lang="en-US" smtClean="0"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9F7C4-F98E-4F30-A6AE-07F2475E04C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/>
        </p:nvSpPr>
        <p:spPr>
          <a:xfrm>
            <a:off x="-12200" y="6951663"/>
            <a:ext cx="11186167" cy="66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867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3658029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297F3-AF5D-4024-81FC-9EBCE454C7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Singing of the Risen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9DF54-E6C1-437B-B819-F1F9D8D0AA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Easter Hymn Histories</a:t>
            </a:r>
          </a:p>
        </p:txBody>
      </p:sp>
    </p:spTree>
    <p:extLst>
      <p:ext uri="{BB962C8B-B14F-4D97-AF65-F5344CB8AC3E}">
        <p14:creationId xmlns:p14="http://schemas.microsoft.com/office/powerpoint/2010/main" val="3731701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168AA-F679-4095-9129-8DBA6C88E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953DC-8667-41C8-A5C6-ABD0669CB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3000" dirty="0"/>
              <a:t>Education</a:t>
            </a:r>
          </a:p>
          <a:p>
            <a:pPr lvl="1" algn="l"/>
            <a:r>
              <a:rPr lang="en-US" sz="2700" dirty="0"/>
              <a:t>In and out of schools while working from age 11</a:t>
            </a:r>
          </a:p>
          <a:p>
            <a:pPr lvl="1" algn="l"/>
            <a:r>
              <a:rPr lang="en-US" sz="2700" dirty="0"/>
              <a:t>Teacher certificate by age 17</a:t>
            </a:r>
          </a:p>
          <a:p>
            <a:pPr algn="l"/>
            <a:r>
              <a:rPr lang="en-US" sz="3000" dirty="0"/>
              <a:t>Music</a:t>
            </a:r>
          </a:p>
          <a:p>
            <a:pPr lvl="1" algn="l"/>
            <a:r>
              <a:rPr lang="en-US" sz="2700" dirty="0"/>
              <a:t>Met J. G. Towner in 1857</a:t>
            </a:r>
          </a:p>
          <a:p>
            <a:pPr lvl="2" algn="l"/>
            <a:r>
              <a:rPr lang="en-US" sz="2400" dirty="0"/>
              <a:t>Voice training</a:t>
            </a:r>
          </a:p>
          <a:p>
            <a:pPr lvl="1" algn="l"/>
            <a:r>
              <a:rPr lang="en-US" sz="2700" dirty="0"/>
              <a:t>William Bradbury in 1858</a:t>
            </a:r>
          </a:p>
          <a:p>
            <a:pPr lvl="2" algn="l"/>
            <a:r>
              <a:rPr lang="en-US" sz="2400" dirty="0"/>
              <a:t>Encouragement to pursue music fulltime</a:t>
            </a:r>
          </a:p>
        </p:txBody>
      </p:sp>
    </p:spTree>
    <p:extLst>
      <p:ext uri="{BB962C8B-B14F-4D97-AF65-F5344CB8AC3E}">
        <p14:creationId xmlns:p14="http://schemas.microsoft.com/office/powerpoint/2010/main" val="420137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168AA-F679-4095-9129-8DBA6C88E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953DC-8667-41C8-A5C6-ABD0669CB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algn="l"/>
            <a:r>
              <a:rPr lang="en-US" sz="3000" dirty="0"/>
              <a:t>Marriage</a:t>
            </a:r>
          </a:p>
          <a:p>
            <a:pPr lvl="1" algn="l"/>
            <a:r>
              <a:rPr lang="en-US" sz="2700" dirty="0"/>
              <a:t>Lucy Young, June 1, 1859</a:t>
            </a:r>
          </a:p>
          <a:p>
            <a:pPr lvl="1" algn="l"/>
            <a:r>
              <a:rPr lang="en-US" sz="2700" dirty="0"/>
              <a:t>Musical</a:t>
            </a:r>
          </a:p>
          <a:p>
            <a:pPr lvl="1" algn="l"/>
            <a:r>
              <a:rPr lang="en-US" sz="2700" dirty="0"/>
              <a:t>Duets</a:t>
            </a:r>
          </a:p>
          <a:p>
            <a:pPr lvl="1" algn="l"/>
            <a:r>
              <a:rPr lang="en-US" sz="2700" dirty="0"/>
              <a:t>Presbyterian</a:t>
            </a:r>
          </a:p>
          <a:p>
            <a:pPr lvl="1"/>
            <a:endParaRPr lang="en-US" sz="2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4E4A2B-FACB-455D-B464-2EB1FC0341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4999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317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C392B4-052B-4A04-9B5F-08B27BE84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28A25-D916-4287-A44B-BC1078737D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/>
              <a:t>Itinerant Music Teacher, 1860</a:t>
            </a:r>
          </a:p>
          <a:p>
            <a:pPr lvl="1" algn="l"/>
            <a:r>
              <a:rPr lang="en-US" sz="2700" dirty="0"/>
              <a:t>Lucy’s encouragement!</a:t>
            </a:r>
          </a:p>
          <a:p>
            <a:pPr lvl="1" algn="l"/>
            <a:r>
              <a:rPr lang="en-US" sz="2700" dirty="0"/>
              <a:t>Town to town with melodeon (portable keyboard)</a:t>
            </a:r>
          </a:p>
          <a:p>
            <a:pPr lvl="1" algn="l"/>
            <a:r>
              <a:rPr lang="en-US" sz="2700" dirty="0"/>
              <a:t>Holding “singing schools”</a:t>
            </a:r>
          </a:p>
          <a:p>
            <a:pPr algn="l"/>
            <a:r>
              <a:rPr lang="en-US" sz="3100" dirty="0"/>
              <a:t>Chicago, 1864</a:t>
            </a:r>
          </a:p>
          <a:p>
            <a:pPr lvl="1" algn="l"/>
            <a:r>
              <a:rPr lang="en-US" sz="2700" dirty="0"/>
              <a:t>Music performer and teacher</a:t>
            </a:r>
          </a:p>
          <a:p>
            <a:pPr lvl="1" algn="l"/>
            <a:r>
              <a:rPr lang="en-US" sz="2700" dirty="0"/>
              <a:t>Began writing gospel songs</a:t>
            </a:r>
          </a:p>
          <a:p>
            <a:pPr lvl="1"/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322024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B5708-20FC-402B-8688-FF2AA8F08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23D4A-51A0-4DC4-A3AE-19CBF6111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/>
              <a:t>Root and Cady Musical Publishers 1865-1873</a:t>
            </a:r>
            <a:endParaRPr lang="en-US" sz="2600" dirty="0"/>
          </a:p>
          <a:p>
            <a:pPr lvl="1" algn="l"/>
            <a:r>
              <a:rPr lang="en-US" sz="2700" dirty="0"/>
              <a:t>Popular songwriter</a:t>
            </a:r>
          </a:p>
          <a:p>
            <a:pPr lvl="1" algn="l"/>
            <a:r>
              <a:rPr lang="en-US" sz="2700" dirty="0"/>
              <a:t>Musical conventions</a:t>
            </a:r>
          </a:p>
          <a:p>
            <a:pPr lvl="1" algn="l"/>
            <a:r>
              <a:rPr lang="en-US" sz="2700" dirty="0"/>
              <a:t>Concerts</a:t>
            </a:r>
          </a:p>
          <a:p>
            <a:pPr lvl="1" algn="l"/>
            <a:r>
              <a:rPr lang="en-US" sz="2700" dirty="0"/>
              <a:t>Teacher</a:t>
            </a:r>
          </a:p>
          <a:p>
            <a:pPr algn="l"/>
            <a:r>
              <a:rPr lang="en-US" sz="3000" dirty="0"/>
              <a:t>Church</a:t>
            </a:r>
          </a:p>
          <a:p>
            <a:pPr lvl="1" algn="l"/>
            <a:r>
              <a:rPr lang="en-US" sz="2700" dirty="0"/>
              <a:t>Music director and SS Superintendent, Presbyterian church in Chicago</a:t>
            </a:r>
          </a:p>
          <a:p>
            <a:endParaRPr lang="en-US" sz="3100" dirty="0"/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4541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3E3A9-C993-4407-A491-9975FF1D6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Ministry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B15F40-4F01-4EAA-83EA-00F653C73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 fontScale="92500"/>
          </a:bodyPr>
          <a:lstStyle/>
          <a:p>
            <a:pPr algn="l"/>
            <a:r>
              <a:rPr lang="en-US" sz="3000" dirty="0"/>
              <a:t>Met D. L. Moody, 1869</a:t>
            </a:r>
          </a:p>
          <a:p>
            <a:pPr lvl="1" algn="l"/>
            <a:r>
              <a:rPr lang="en-US" sz="2700" dirty="0"/>
              <a:t>Urged to fulltime ministry</a:t>
            </a:r>
          </a:p>
          <a:p>
            <a:pPr lvl="1" algn="l"/>
            <a:endParaRPr lang="en-US" sz="2700" dirty="0"/>
          </a:p>
          <a:p>
            <a:pPr marL="457200" lvl="1" indent="0" algn="l">
              <a:buNone/>
            </a:pPr>
            <a:r>
              <a:rPr lang="en-US" sz="2700" dirty="0">
                <a:effectLst/>
                <a:ea typeface="Calibri" panose="020F0502020204030204" pitchFamily="34" charset="0"/>
              </a:rPr>
              <a:t>“In my estimate, he was the most highly honored of God of any man of his time as a writer and singer of gospel songs, and with all his gifts he was the most humble man I ever knew. I loved him as a brother.”</a:t>
            </a:r>
            <a:endParaRPr lang="en-US" sz="27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AD3453-3DA3-4379-9833-DB7AEA6D2D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811" b="2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7466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8C7A5-EFF9-40A8-89FC-AF05FCE0A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/>
              <a:t>Ministry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8770A-EE92-4358-8775-D6C6B8894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algn="l"/>
            <a:r>
              <a:rPr lang="en-US" sz="3000" dirty="0"/>
              <a:t>Fulltime 1874</a:t>
            </a:r>
          </a:p>
          <a:p>
            <a:pPr lvl="1" algn="l"/>
            <a:r>
              <a:rPr lang="en-US" sz="2700" dirty="0"/>
              <a:t>Song leader for Daniel W. Whittle </a:t>
            </a:r>
          </a:p>
          <a:p>
            <a:pPr lvl="2" algn="l"/>
            <a:r>
              <a:rPr lang="en-US" sz="2400" dirty="0"/>
              <a:t>Major Whittle and Bliss</a:t>
            </a:r>
          </a:p>
          <a:p>
            <a:pPr lvl="2" algn="l"/>
            <a:r>
              <a:rPr lang="en-US" sz="2400" dirty="0"/>
              <a:t>Whittle inspired “Hold the Fort”</a:t>
            </a:r>
          </a:p>
          <a:p>
            <a:pPr lvl="1" algn="l"/>
            <a:r>
              <a:rPr lang="en-US" sz="2800" dirty="0"/>
              <a:t>1874-1876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22FE84-FDFA-4491-9593-0409224F3E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10" r="5428" b="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7969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BFFF-B478-43A6-9D09-DB67CE5D2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Hymns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A8372-3423-41DA-B36C-1FC52EA57B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“Almost Persuaded”</a:t>
            </a:r>
          </a:p>
          <a:p>
            <a:r>
              <a:rPr lang="en-US" dirty="0"/>
              <a:t>“Dare to Be a Daniel”</a:t>
            </a:r>
          </a:p>
          <a:p>
            <a:r>
              <a:rPr lang="en-US" dirty="0"/>
              <a:t>“Hallelujah, ‘Tis Done!”</a:t>
            </a:r>
          </a:p>
          <a:p>
            <a:r>
              <a:rPr lang="en-US" dirty="0"/>
              <a:t>“Hallelujah, What a Savior!”</a:t>
            </a:r>
          </a:p>
          <a:p>
            <a:r>
              <a:rPr lang="en-US" dirty="0"/>
              <a:t>“Hold the Fort”</a:t>
            </a:r>
          </a:p>
          <a:p>
            <a:r>
              <a:rPr lang="en-US" dirty="0"/>
              <a:t>“I Gave My Life for Thee” (music; lyrics - Spafford)</a:t>
            </a:r>
          </a:p>
          <a:p>
            <a:r>
              <a:rPr lang="en-US" dirty="0"/>
              <a:t>“It Is Well with My Soul” (music; lyrics - </a:t>
            </a:r>
            <a:r>
              <a:rPr lang="en-US" dirty="0" err="1"/>
              <a:t>Havergal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70CF92-55B0-42A3-B717-5D71EC5B89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“Jesus Loves Even Me”</a:t>
            </a:r>
          </a:p>
          <a:p>
            <a:r>
              <a:rPr lang="en-US" dirty="0"/>
              <a:t>“Let the Lower Lights Be Burning”</a:t>
            </a:r>
          </a:p>
          <a:p>
            <a:r>
              <a:rPr lang="en-US" dirty="0"/>
              <a:t>“My Redeemer” (lyrics; music – </a:t>
            </a:r>
            <a:r>
              <a:rPr lang="en-US" dirty="0" err="1"/>
              <a:t>McGranahan</a:t>
            </a:r>
            <a:r>
              <a:rPr lang="en-US" dirty="0"/>
              <a:t>)</a:t>
            </a:r>
          </a:p>
          <a:p>
            <a:r>
              <a:rPr lang="en-US" dirty="0"/>
              <a:t>“The Light of the World Is Jesus”</a:t>
            </a:r>
          </a:p>
          <a:p>
            <a:r>
              <a:rPr lang="en-US" dirty="0"/>
              <a:t>“Once for All!”</a:t>
            </a:r>
          </a:p>
          <a:p>
            <a:r>
              <a:rPr lang="en-US" dirty="0"/>
              <a:t>“Whosoever Will”</a:t>
            </a:r>
          </a:p>
          <a:p>
            <a:r>
              <a:rPr lang="en-US" dirty="0"/>
              <a:t>“Wonderful Words of Life”</a:t>
            </a:r>
          </a:p>
        </p:txBody>
      </p:sp>
    </p:spTree>
    <p:extLst>
      <p:ext uri="{BB962C8B-B14F-4D97-AF65-F5344CB8AC3E}">
        <p14:creationId xmlns:p14="http://schemas.microsoft.com/office/powerpoint/2010/main" val="357121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ABEF-106E-41A1-B5B7-3EDD6E2D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DAAD8-0C50-4904-AE25-3D9546D34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sz="3000" dirty="0"/>
              <a:t>Christmas break, end of 1876</a:t>
            </a:r>
          </a:p>
          <a:p>
            <a:pPr lvl="1" algn="l"/>
            <a:r>
              <a:rPr lang="en-US" sz="2600" dirty="0"/>
              <a:t>Tired after whirlwind tour with Whittle</a:t>
            </a:r>
          </a:p>
          <a:p>
            <a:pPr lvl="1" algn="l"/>
            <a:r>
              <a:rPr lang="en-US" sz="2600" dirty="0"/>
              <a:t>Just composed tune for “It Is Well with My Soul”</a:t>
            </a:r>
          </a:p>
          <a:p>
            <a:pPr lvl="1" algn="l"/>
            <a:r>
              <a:rPr lang="en-US" sz="2600" dirty="0"/>
              <a:t>Spent Christmas with Bliss family in Pennsylvania</a:t>
            </a:r>
          </a:p>
          <a:p>
            <a:pPr algn="l"/>
            <a:r>
              <a:rPr lang="en-US" sz="3000" dirty="0"/>
              <a:t>Chicago</a:t>
            </a:r>
          </a:p>
          <a:p>
            <a:pPr lvl="1" algn="l"/>
            <a:r>
              <a:rPr lang="en-US" sz="2600" dirty="0"/>
              <a:t>Invitation to sing at Moody’s Tabernacle at last Sunday service of the year</a:t>
            </a:r>
          </a:p>
          <a:p>
            <a:pPr lvl="1" algn="l"/>
            <a:r>
              <a:rPr lang="en-US" sz="2600" dirty="0"/>
              <a:t>Left children with grandparents</a:t>
            </a:r>
          </a:p>
          <a:p>
            <a:pPr lvl="1" algn="l"/>
            <a:r>
              <a:rPr lang="en-US" sz="2600" dirty="0"/>
              <a:t>Took train, </a:t>
            </a:r>
            <a:r>
              <a:rPr lang="en-US" sz="2600" i="1" dirty="0"/>
              <a:t>Pacific Express, </a:t>
            </a:r>
            <a:r>
              <a:rPr lang="en-US" sz="2600" dirty="0"/>
              <a:t>west</a:t>
            </a:r>
          </a:p>
          <a:p>
            <a:pPr lvl="1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37606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ABEF-106E-41A1-B5B7-3EDD6E2D1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DAAD8-0C50-4904-AE25-3D9546D34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sz="3000" dirty="0"/>
              <a:t>Disaster</a:t>
            </a:r>
          </a:p>
          <a:p>
            <a:pPr lvl="1" algn="l"/>
            <a:r>
              <a:rPr lang="en-US" sz="2700" dirty="0"/>
              <a:t>Trestle bridge over chasm near Ashtabula, Ohio</a:t>
            </a:r>
          </a:p>
          <a:p>
            <a:pPr lvl="1" algn="l"/>
            <a:r>
              <a:rPr lang="en-US" sz="2700" dirty="0"/>
              <a:t>Engine reached solid ground on far side</a:t>
            </a:r>
          </a:p>
          <a:p>
            <a:pPr lvl="1" algn="l"/>
            <a:r>
              <a:rPr lang="en-US" sz="2700" dirty="0"/>
              <a:t>Other cars plunged 75 feet into ravine</a:t>
            </a:r>
          </a:p>
          <a:p>
            <a:pPr lvl="1" algn="l"/>
            <a:r>
              <a:rPr lang="en-US" sz="2700" dirty="0"/>
              <a:t>Philip survived, crawling out through window</a:t>
            </a:r>
          </a:p>
          <a:p>
            <a:pPr lvl="1" algn="l"/>
            <a:r>
              <a:rPr lang="en-US" sz="2700" dirty="0"/>
              <a:t>Fire broke out – Lucy was still inside</a:t>
            </a:r>
          </a:p>
          <a:p>
            <a:pPr lvl="1" algn="l"/>
            <a:r>
              <a:rPr lang="en-US" sz="2700" dirty="0"/>
              <a:t>“If I cannot save her, I will perish with her” – and he returned to the fiery car</a:t>
            </a:r>
          </a:p>
          <a:p>
            <a:pPr lvl="1" algn="l"/>
            <a:r>
              <a:rPr lang="en-US" sz="2700" dirty="0"/>
              <a:t>Both died – he was 38</a:t>
            </a:r>
          </a:p>
          <a:p>
            <a:pPr lvl="1"/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6173E7-118C-49EA-9C8E-3391744D4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0623" y="2585884"/>
            <a:ext cx="4067761" cy="227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D9FB0-C2FF-4EEC-A8C1-33FD88FC7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233CBD-9129-41DE-B018-12D4A7CC6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/>
              <a:t>Legacy</a:t>
            </a:r>
          </a:p>
          <a:p>
            <a:pPr lvl="1" algn="l"/>
            <a:r>
              <a:rPr lang="en-US" sz="2700" dirty="0"/>
              <a:t>Trunk arrived in Chicago</a:t>
            </a:r>
          </a:p>
          <a:p>
            <a:pPr lvl="1" algn="l"/>
            <a:r>
              <a:rPr lang="en-US" sz="2700" dirty="0"/>
              <a:t>Final hymns found inside</a:t>
            </a:r>
          </a:p>
          <a:p>
            <a:pPr lvl="1" algn="l"/>
            <a:r>
              <a:rPr lang="en-US" sz="2700" dirty="0"/>
              <a:t>One of them was “I Will Sing of My Redeemer”</a:t>
            </a:r>
          </a:p>
        </p:txBody>
      </p:sp>
    </p:spTree>
    <p:extLst>
      <p:ext uri="{BB962C8B-B14F-4D97-AF65-F5344CB8AC3E}">
        <p14:creationId xmlns:p14="http://schemas.microsoft.com/office/powerpoint/2010/main" val="279831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DBFE9-DCE4-4D37-BBE1-4834A8C5D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Christ Arose!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C6D7D-289F-4771-B170-110FC8D6631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Robert Lowry</a:t>
            </a:r>
          </a:p>
          <a:p>
            <a:r>
              <a:rPr lang="en-US" sz="2800" dirty="0"/>
              <a:t>1874</a:t>
            </a:r>
          </a:p>
        </p:txBody>
      </p:sp>
    </p:spTree>
    <p:extLst>
      <p:ext uri="{BB962C8B-B14F-4D97-AF65-F5344CB8AC3E}">
        <p14:creationId xmlns:p14="http://schemas.microsoft.com/office/powerpoint/2010/main" val="2109446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D490B-D3FC-4313-87D0-6F08D545C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 Will Sing of My Redeemer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9B07D-9156-43FF-B588-DD629FC4AB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700" dirty="0">
                <a:effectLst/>
                <a:ea typeface="Times New Roman" panose="02020603050405020304" pitchFamily="18" charset="0"/>
              </a:rPr>
              <a:t>I will sing of my Redeemer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and his wondrous love to me;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on the cruel cross he suffered,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from the curse to set me free.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Sing, O sing of my Redeemer!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With his blood he purchased me;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on the cross he sealed my pardon,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paid the debt, and made me free.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6FE0E-64DD-4306-B869-86A0916CEF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700" dirty="0">
                <a:effectLst/>
                <a:ea typeface="Times New Roman" panose="02020603050405020304" pitchFamily="18" charset="0"/>
              </a:rPr>
              <a:t>I will tell the wondrous story,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how my lost estate to save,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in his boundless love and mercy,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he the ransom freely gave.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I will praise my dear Redeemer,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his triumphant </a:t>
            </a:r>
            <a:r>
              <a:rPr lang="en-US" sz="2700">
                <a:effectLst/>
                <a:ea typeface="Times New Roman" panose="02020603050405020304" pitchFamily="18" charset="0"/>
              </a:rPr>
              <a:t>power I’ll </a:t>
            </a:r>
            <a:r>
              <a:rPr lang="en-US" sz="2700" dirty="0">
                <a:effectLst/>
                <a:ea typeface="Times New Roman" panose="02020603050405020304" pitchFamily="18" charset="0"/>
              </a:rPr>
              <a:t>tell: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how the victory he gives me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over sin and death and hell.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159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D490B-D3FC-4313-87D0-6F08D545C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 Will Sing of My Redeemer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9B07D-9156-43FF-B588-DD629FC4AB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marR="0" indent="0" defTabSz="457200">
              <a:spcBef>
                <a:spcPts val="720"/>
              </a:spcBef>
              <a:spcAft>
                <a:spcPts val="1440"/>
              </a:spcAft>
              <a:buNone/>
            </a:pPr>
            <a:r>
              <a:rPr lang="en-US" sz="2700" dirty="0">
                <a:effectLst/>
                <a:ea typeface="Times New Roman" panose="02020603050405020304" pitchFamily="18" charset="0"/>
              </a:rPr>
              <a:t>I will sing of my Redeemer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and his heavenly love for me;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he from death to life has brought 	me,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Son of God, with him to be.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Sing, O sing of my Redeemer!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With his blood he purchased me;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on the cross he sealed my pardon,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paid the debt, and made me free.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E6FE0E-64DD-4306-B869-86A0916CEF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3204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FE19A-D6C3-466E-8FA5-A4582482A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Calvary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9209AD-940B-4AB7-A56E-3C7F9A864A3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William R. Newell</a:t>
            </a:r>
          </a:p>
          <a:p>
            <a:r>
              <a:rPr lang="en-US" sz="2800" dirty="0"/>
              <a:t>1895</a:t>
            </a:r>
          </a:p>
        </p:txBody>
      </p:sp>
    </p:spTree>
    <p:extLst>
      <p:ext uri="{BB962C8B-B14F-4D97-AF65-F5344CB8AC3E}">
        <p14:creationId xmlns:p14="http://schemas.microsoft.com/office/powerpoint/2010/main" val="23652306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F5D5D-5784-4D6D-9298-061C0D038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 dirty="0"/>
              <a:t>MBI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D5543-F956-4529-9C44-7FD6BBE50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algn="l"/>
            <a:r>
              <a:rPr lang="en-US" sz="3000" dirty="0"/>
              <a:t>R. A. Torrey, Superintendent of Moody Bible Institute, Chicago</a:t>
            </a:r>
          </a:p>
          <a:p>
            <a:pPr lvl="1" algn="l"/>
            <a:r>
              <a:rPr lang="en-US" sz="2700" dirty="0"/>
              <a:t>Letter from distressed father</a:t>
            </a:r>
          </a:p>
          <a:p>
            <a:pPr lvl="1" algn="l"/>
            <a:r>
              <a:rPr lang="en-US" sz="2700" dirty="0"/>
              <a:t>Please admit my son, Bill, who is breaking my heart</a:t>
            </a:r>
          </a:p>
          <a:p>
            <a:pPr lvl="1" algn="l"/>
            <a:r>
              <a:rPr lang="en-US" sz="2700" dirty="0"/>
              <a:t>Not a reformatory, a Bible college</a:t>
            </a:r>
          </a:p>
          <a:p>
            <a:pPr lvl="1" algn="l"/>
            <a:r>
              <a:rPr lang="en-US" sz="2700" dirty="0"/>
              <a:t>Persistent and insistent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789EC7-EFC6-44C4-B950-6142FA015D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774" r="-1" b="-1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4943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2A7B5-D611-4FE5-8263-C6A64430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MBI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0021D-86A9-41CC-B2FE-0A31E6750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sz="3000" dirty="0"/>
              <a:t>God’s will</a:t>
            </a:r>
          </a:p>
          <a:p>
            <a:pPr lvl="1" algn="l"/>
            <a:r>
              <a:rPr lang="en-US" sz="2700" dirty="0"/>
              <a:t>Torrey relented</a:t>
            </a:r>
          </a:p>
          <a:p>
            <a:pPr lvl="1" algn="l"/>
            <a:r>
              <a:rPr lang="en-US" sz="2700" dirty="0"/>
              <a:t>Conditions: daily sessions with Torrey, obedience to the rules</a:t>
            </a:r>
          </a:p>
          <a:p>
            <a:pPr algn="l"/>
            <a:r>
              <a:rPr lang="en-US" sz="3000" dirty="0"/>
              <a:t>Success?</a:t>
            </a:r>
          </a:p>
          <a:p>
            <a:pPr lvl="1" algn="l"/>
            <a:r>
              <a:rPr lang="en-US" sz="2700" dirty="0"/>
              <a:t>Not at first</a:t>
            </a:r>
          </a:p>
          <a:p>
            <a:pPr lvl="1" algn="l"/>
            <a:r>
              <a:rPr lang="en-US" sz="2700" dirty="0"/>
              <a:t>He was listening</a:t>
            </a:r>
          </a:p>
          <a:p>
            <a:pPr algn="l"/>
            <a:r>
              <a:rPr lang="en-US" sz="3000" dirty="0"/>
              <a:t>Converted</a:t>
            </a:r>
          </a:p>
          <a:p>
            <a:pPr lvl="1" algn="l"/>
            <a:r>
              <a:rPr lang="en-US" sz="2600" dirty="0"/>
              <a:t>Graduated</a:t>
            </a:r>
          </a:p>
          <a:p>
            <a:pPr lvl="1" algn="l"/>
            <a:r>
              <a:rPr lang="en-US" sz="2600" dirty="0"/>
              <a:t>Became professor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2FD6A5-3911-4A3A-BCF3-A0174873B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0746" y="2585883"/>
            <a:ext cx="2435253" cy="353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95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7D1A3-B962-4D8E-8F48-1DFFBBD65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Testimony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8D95A-64E3-498A-98A7-266C37C8A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sz="3000" dirty="0"/>
              <a:t>How to Record Testimony?</a:t>
            </a:r>
          </a:p>
          <a:p>
            <a:pPr lvl="1" algn="l"/>
            <a:r>
              <a:rPr lang="en-US" sz="2700" dirty="0"/>
              <a:t>Pondered for several weeks</a:t>
            </a:r>
          </a:p>
          <a:p>
            <a:pPr lvl="1" algn="l"/>
            <a:r>
              <a:rPr lang="en-US" sz="2700" dirty="0"/>
              <a:t>Inspiration during class day</a:t>
            </a:r>
          </a:p>
          <a:p>
            <a:pPr lvl="1" algn="l"/>
            <a:r>
              <a:rPr lang="en-US" sz="2700" dirty="0"/>
              <a:t>Jotted words on envelope on the way to a lecture</a:t>
            </a:r>
          </a:p>
          <a:p>
            <a:pPr algn="l"/>
            <a:r>
              <a:rPr lang="en-US" sz="3100" dirty="0"/>
              <a:t>Daniel Towner</a:t>
            </a:r>
          </a:p>
          <a:p>
            <a:pPr lvl="1" algn="l"/>
            <a:r>
              <a:rPr lang="en-US" sz="2700" dirty="0"/>
              <a:t>Director of MBI music</a:t>
            </a:r>
          </a:p>
          <a:p>
            <a:pPr lvl="1" algn="l"/>
            <a:r>
              <a:rPr lang="en-US" sz="2700" dirty="0"/>
              <a:t>Melody?</a:t>
            </a:r>
          </a:p>
          <a:p>
            <a:pPr algn="l"/>
            <a:r>
              <a:rPr lang="en-US" sz="3100" dirty="0"/>
              <a:t>Inspired</a:t>
            </a:r>
          </a:p>
          <a:p>
            <a:pPr lvl="1" algn="l"/>
            <a:r>
              <a:rPr lang="en-US" sz="2700" dirty="0"/>
              <a:t>Tune ready by the end of the lecture!</a:t>
            </a:r>
          </a:p>
        </p:txBody>
      </p:sp>
    </p:spTree>
    <p:extLst>
      <p:ext uri="{BB962C8B-B14F-4D97-AF65-F5344CB8AC3E}">
        <p14:creationId xmlns:p14="http://schemas.microsoft.com/office/powerpoint/2010/main" val="271288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6E07-328B-4ECA-8540-444A66264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Testimony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813DE-B8F4-4275-97D2-424B12F3D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“Bill, I was so taken with the poem you gave me that I went immediately to my studio and composed a tune. I feel that it could be the best song that either of us will ever write in our lifetime.”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algn="l"/>
            <a:r>
              <a:rPr lang="en-US" sz="3000" dirty="0"/>
              <a:t>Sang it together</a:t>
            </a:r>
          </a:p>
          <a:p>
            <a:pPr algn="l"/>
            <a:r>
              <a:rPr lang="en-US" sz="3000" dirty="0"/>
              <a:t>Published it shortly thereafter, 1895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46088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E6199-DA0F-4809-9232-78630A28B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Ministry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4C847-D458-40E9-BE36-BB3881288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/>
              <a:t>Bill Newell</a:t>
            </a:r>
          </a:p>
          <a:p>
            <a:pPr lvl="1" algn="l"/>
            <a:r>
              <a:rPr lang="en-US" sz="2600" dirty="0"/>
              <a:t>Well-known Bible teacher across the Midwest</a:t>
            </a:r>
          </a:p>
          <a:p>
            <a:pPr lvl="1" algn="l"/>
            <a:r>
              <a:rPr lang="en-US" sz="2600" dirty="0"/>
              <a:t>Author of popular commentary series</a:t>
            </a:r>
          </a:p>
          <a:p>
            <a:pPr lvl="1" algn="l"/>
            <a:r>
              <a:rPr lang="en-US" sz="2600" dirty="0"/>
              <a:t>Believed troubled years helped him understand Calvary’s grace</a:t>
            </a:r>
          </a:p>
        </p:txBody>
      </p:sp>
    </p:spTree>
    <p:extLst>
      <p:ext uri="{BB962C8B-B14F-4D97-AF65-F5344CB8AC3E}">
        <p14:creationId xmlns:p14="http://schemas.microsoft.com/office/powerpoint/2010/main" val="324866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B4171-A7C6-496D-AE0D-55E253F15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At Calvary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D2B6AB-9426-49D2-9EEA-C83BD946D9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700" dirty="0">
                <a:effectLst/>
                <a:ea typeface="Times New Roman" panose="02020603050405020304" pitchFamily="18" charset="0"/>
              </a:rPr>
              <a:t>Years I spent in vanity and pride,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Caring not my Lord was crucified,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Knowing not it was for me He died 	on Calvary.</a:t>
            </a:r>
          </a:p>
          <a:p>
            <a:pPr marL="0" indent="0" defTabSz="457200">
              <a:buNone/>
              <a:tabLst>
                <a:tab pos="457200" algn="l"/>
              </a:tabLst>
            </a:pPr>
            <a:r>
              <a:rPr lang="en-US" sz="2700" dirty="0">
                <a:effectLst/>
                <a:ea typeface="Times New Roman" panose="02020603050405020304" pitchFamily="18" charset="0"/>
              </a:rPr>
              <a:t>By God’s Word at last my sin I 	learned–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Then I trembled at the Law I’d 	spurned,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Till my guilty soul imploring turned 	to Calvary.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4C72F-A9FE-4D62-BAB5-5573CAF278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defTabSz="457200">
              <a:buNone/>
            </a:pPr>
            <a:r>
              <a:rPr lang="en-US" sz="2700" dirty="0">
                <a:effectLst/>
                <a:ea typeface="Times New Roman" panose="02020603050405020304" pitchFamily="18" charset="0"/>
              </a:rPr>
              <a:t>Now I’ve </a:t>
            </a:r>
            <a:r>
              <a:rPr lang="en-US" sz="2700" dirty="0" err="1">
                <a:effectLst/>
                <a:ea typeface="Times New Roman" panose="02020603050405020304" pitchFamily="18" charset="0"/>
              </a:rPr>
              <a:t>giv’n</a:t>
            </a:r>
            <a:r>
              <a:rPr lang="en-US" sz="2700" dirty="0">
                <a:effectLst/>
                <a:ea typeface="Times New Roman" panose="02020603050405020304" pitchFamily="18" charset="0"/>
              </a:rPr>
              <a:t> to Jesus </a:t>
            </a:r>
            <a:r>
              <a:rPr lang="en-US" sz="2700" dirty="0" err="1">
                <a:effectLst/>
                <a:ea typeface="Times New Roman" panose="02020603050405020304" pitchFamily="18" charset="0"/>
              </a:rPr>
              <a:t>ev’rything</a:t>
            </a:r>
            <a:r>
              <a:rPr lang="en-US" sz="2700" dirty="0">
                <a:effectLst/>
                <a:ea typeface="Times New Roman" panose="02020603050405020304" pitchFamily="18" charset="0"/>
              </a:rPr>
              <a:t>,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Now I gladly own Him as my King,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Now my raptured soul can only sing 	of Calvary.</a:t>
            </a:r>
          </a:p>
          <a:p>
            <a:pPr marL="0" indent="0" defTabSz="457200">
              <a:buNone/>
            </a:pPr>
            <a:r>
              <a:rPr lang="en-US" sz="2700" dirty="0">
                <a:effectLst/>
                <a:ea typeface="Times New Roman" panose="02020603050405020304" pitchFamily="18" charset="0"/>
              </a:rPr>
              <a:t>O the love that drew salvation’s 	plan!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O the grace that brought it down to 	man!</a:t>
            </a:r>
            <a:br>
              <a:rPr lang="en-US" sz="2700" dirty="0">
                <a:effectLst/>
                <a:ea typeface="Times New Roman" panose="02020603050405020304" pitchFamily="18" charset="0"/>
              </a:rPr>
            </a:br>
            <a:r>
              <a:rPr lang="en-US" sz="2700" dirty="0">
                <a:effectLst/>
                <a:ea typeface="Times New Roman" panose="02020603050405020304" pitchFamily="18" charset="0"/>
              </a:rPr>
              <a:t>O the mighty gulf that God did span 	at Calvary.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542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55C77-A8BC-4E70-B548-5C1591F92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At Calvary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A3FF8-63C8-4E81-A24A-1118EC051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Mercy there was great and grace was free,</a:t>
            </a:r>
            <a:b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Pardon there was multiplied to me,</a:t>
            </a:r>
            <a:b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There my burdened soul found liberty–</a:t>
            </a:r>
            <a:b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At Calvary.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3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6B67B-A565-4144-BBE0-1CB4C9FA2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56C45-8763-48E5-B340-7922DAF78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/>
              <a:t>Lowry</a:t>
            </a:r>
          </a:p>
          <a:p>
            <a:pPr lvl="1" algn="l"/>
            <a:r>
              <a:rPr lang="en-US" sz="2700" dirty="0"/>
              <a:t>Born in Philadelphia, 1826</a:t>
            </a:r>
          </a:p>
          <a:p>
            <a:pPr lvl="1" algn="l"/>
            <a:r>
              <a:rPr lang="en-US" sz="2700" dirty="0"/>
              <a:t>Baptist pastor, 1854-1899</a:t>
            </a:r>
          </a:p>
          <a:p>
            <a:pPr lvl="2" algn="l"/>
            <a:r>
              <a:rPr lang="en-US" sz="2400" dirty="0"/>
              <a:t>Pastorates in Pennsylvania, New York, New Jersey</a:t>
            </a:r>
          </a:p>
          <a:p>
            <a:pPr lvl="1" algn="l"/>
            <a:r>
              <a:rPr lang="en-US" sz="2700" dirty="0"/>
              <a:t>Educator</a:t>
            </a:r>
          </a:p>
          <a:p>
            <a:pPr lvl="2" algn="l"/>
            <a:r>
              <a:rPr lang="en-US" sz="2400" dirty="0"/>
              <a:t>Professor of Rhetoric, University of Lewisburg (now, Bucknell)</a:t>
            </a:r>
          </a:p>
          <a:p>
            <a:pPr lvl="2" algn="l"/>
            <a:r>
              <a:rPr lang="en-US" sz="2400" dirty="0"/>
              <a:t>Eventually, Chancellor of the school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672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45CC-35E5-48AF-8FAB-A755B4D85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 Lives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17B1F1-08F5-4332-8969-3F8BA58F02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Alfred Ackley</a:t>
            </a:r>
          </a:p>
          <a:p>
            <a:r>
              <a:rPr lang="en-US" sz="2800" dirty="0"/>
              <a:t>1932</a:t>
            </a:r>
          </a:p>
        </p:txBody>
      </p:sp>
    </p:spTree>
    <p:extLst>
      <p:ext uri="{BB962C8B-B14F-4D97-AF65-F5344CB8AC3E}">
        <p14:creationId xmlns:p14="http://schemas.microsoft.com/office/powerpoint/2010/main" val="7496722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C6BAE-E40D-475C-864F-732043813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BEB0F-B268-45B3-AE89-1F82520BF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sz="3000" dirty="0"/>
              <a:t>Ackley</a:t>
            </a:r>
          </a:p>
          <a:p>
            <a:pPr lvl="1" algn="l"/>
            <a:r>
              <a:rPr lang="en-US" sz="2700" dirty="0"/>
              <a:t>Methodist family</a:t>
            </a:r>
          </a:p>
          <a:p>
            <a:pPr lvl="2" algn="l"/>
            <a:r>
              <a:rPr lang="en-US" sz="2400" dirty="0"/>
              <a:t>Dad was a pastor and gifted in music</a:t>
            </a:r>
          </a:p>
          <a:p>
            <a:pPr lvl="2" algn="l"/>
            <a:r>
              <a:rPr lang="en-US" sz="2400" dirty="0"/>
              <a:t>Taught to love God and music</a:t>
            </a:r>
          </a:p>
          <a:p>
            <a:pPr lvl="1" algn="l"/>
            <a:r>
              <a:rPr lang="en-US" sz="2700" dirty="0"/>
              <a:t>Training</a:t>
            </a:r>
          </a:p>
          <a:p>
            <a:pPr lvl="2" algn="l"/>
            <a:r>
              <a:rPr lang="en-US" sz="2400" dirty="0"/>
              <a:t>Specialized in cello</a:t>
            </a:r>
          </a:p>
          <a:p>
            <a:pPr lvl="2" algn="l"/>
            <a:r>
              <a:rPr lang="en-US" sz="2400" dirty="0"/>
              <a:t>Studied harmony and composition in New York and London</a:t>
            </a:r>
          </a:p>
          <a:p>
            <a:pPr lvl="1" algn="l"/>
            <a:r>
              <a:rPr lang="en-US" sz="2700" dirty="0"/>
              <a:t>Called to Preach</a:t>
            </a:r>
          </a:p>
          <a:p>
            <a:pPr lvl="2" algn="l"/>
            <a:r>
              <a:rPr lang="en-US" sz="2400" dirty="0"/>
              <a:t>Pastor and Song Writer</a:t>
            </a:r>
          </a:p>
        </p:txBody>
      </p:sp>
    </p:spTree>
    <p:extLst>
      <p:ext uri="{BB962C8B-B14F-4D97-AF65-F5344CB8AC3E}">
        <p14:creationId xmlns:p14="http://schemas.microsoft.com/office/powerpoint/2010/main" val="3059743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8A910-61AF-4E90-A49B-64C92EA7A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Inspiration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0B10D-4086-41FA-88BE-3F0285038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286" y="2585884"/>
            <a:ext cx="8321434" cy="378541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000" dirty="0"/>
              <a:t>Easter Sunday, 1932</a:t>
            </a:r>
          </a:p>
          <a:p>
            <a:pPr lvl="1" algn="l"/>
            <a:r>
              <a:rPr lang="en-US" sz="2700" dirty="0"/>
              <a:t>Listening to radio while shaving</a:t>
            </a:r>
          </a:p>
          <a:p>
            <a:pPr lvl="1" algn="l"/>
            <a:endParaRPr lang="en-US" sz="2700" dirty="0"/>
          </a:p>
          <a:p>
            <a:pPr marL="457200" lvl="1" indent="0" algn="l">
              <a:buNone/>
            </a:pPr>
            <a:r>
              <a:rPr lang="en-US" sz="2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“Good morning! It’s Easter! You know folks, it really doesn’t make any difference to me if Christ be risen or not. As far as I am concerned </a:t>
            </a:r>
            <a:r>
              <a:rPr lang="en-US" sz="2700" dirty="0"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7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 body could be as dust in some Palestinian tomb. The main thing is, his truth goes marching on!”</a:t>
            </a:r>
          </a:p>
          <a:p>
            <a:pPr lvl="1" algn="l"/>
            <a:endParaRPr lang="en-US" sz="2700" dirty="0"/>
          </a:p>
          <a:p>
            <a:pPr lvl="1" algn="l"/>
            <a:r>
              <a:rPr lang="en-US" sz="2700" dirty="0"/>
              <a:t>Arch-Liberal Harry Emerson Fosdick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48BAB4-8669-4C12-B6F6-2404E32E4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01317" y="2585884"/>
            <a:ext cx="2639904" cy="357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16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62F97-9C3A-42DF-ACDC-ED8B015E1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Inspiration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24F53-DA2F-4158-AE2C-5CD626585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sz="3000" dirty="0"/>
              <a:t>“It’s a lie!”</a:t>
            </a:r>
          </a:p>
          <a:p>
            <a:pPr lvl="1" algn="l"/>
            <a:r>
              <a:rPr lang="en-US" sz="2700" dirty="0"/>
              <a:t>“Why are you shouting so early in the morning?”</a:t>
            </a:r>
          </a:p>
          <a:p>
            <a:pPr lvl="1" algn="l"/>
            <a:r>
              <a:rPr lang="en-US" sz="2700" dirty="0"/>
              <a:t>Preached in a new way that day</a:t>
            </a:r>
          </a:p>
          <a:p>
            <a:pPr lvl="1" algn="l"/>
            <a:endParaRPr lang="en-US" sz="2700" dirty="0"/>
          </a:p>
          <a:p>
            <a:pPr marL="457200" lvl="1" indent="0" algn="l">
              <a:buNone/>
            </a:pPr>
            <a:r>
              <a:rPr lang="en-US" sz="2700" dirty="0">
                <a:effectLst/>
                <a:ea typeface="Calibri" panose="020F0502020204030204" pitchFamily="34" charset="0"/>
              </a:rPr>
              <a:t>“Listen here, Alfred Ackley, it’s time you did that which you can do best. Why don’t you write a song about it and then maybe you’ll feel better. You’ll have something that will go on telling the story.”</a:t>
            </a:r>
          </a:p>
          <a:p>
            <a:pPr marL="457200" lvl="1" indent="0" algn="l">
              <a:buNone/>
            </a:pPr>
            <a:endParaRPr lang="en-US" sz="2700" dirty="0"/>
          </a:p>
          <a:p>
            <a:pPr lvl="1" algn="l"/>
            <a:r>
              <a:rPr lang="en-US" sz="2700" dirty="0"/>
              <a:t>That evening he did so</a:t>
            </a:r>
          </a:p>
        </p:txBody>
      </p:sp>
    </p:spTree>
    <p:extLst>
      <p:ext uri="{BB962C8B-B14F-4D97-AF65-F5344CB8AC3E}">
        <p14:creationId xmlns:p14="http://schemas.microsoft.com/office/powerpoint/2010/main" val="108050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AF010-E205-40F2-B0F4-D19BC9E1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4A32F-413C-40D0-9839-DF5C9C4821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defTabSz="457200">
              <a:buNone/>
            </a:pP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serve a risen </a:t>
            </a:r>
            <a:r>
              <a:rPr lang="en-US" sz="2600" dirty="0" err="1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Saviour</a:t>
            </a: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He’s in the 	world today</a:t>
            </a:r>
            <a:b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know that He is living, whatever men 	may say</a:t>
            </a:r>
            <a:b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see His hand of mercy, I hear His 	voice of cheer</a:t>
            </a:r>
            <a:b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just the time I need Him He’s 	always near</a:t>
            </a:r>
            <a:endParaRPr lang="en-US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00D337-67F2-492F-9C9A-753AD9DB42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defTabSz="457200">
              <a:buNone/>
            </a:pP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 all the world around me I see His 	loving care</a:t>
            </a:r>
            <a:b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though my heart grows weary I 	never will despair</a:t>
            </a:r>
            <a:b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know that He is leading, through all 	the stormy blast</a:t>
            </a:r>
            <a:b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day of His appearing will come 	at last</a:t>
            </a:r>
            <a:endParaRPr lang="en-US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795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AF010-E205-40F2-B0F4-D19BC9E1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 Lives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4A32F-413C-40D0-9839-DF5C9C4821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marR="0" indent="0" defTabSz="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Rejoice, rejoice, O Christian Lift up 	your voice and sing</a:t>
            </a:r>
            <a:b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Eternal hallelujahs to Jesus Christ, 	the King</a:t>
            </a:r>
            <a:b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Hope of all who seek Him, the 	Help of all who find</a:t>
            </a:r>
            <a:b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None other is so loving, so good and 	kind</a:t>
            </a:r>
            <a:endParaRPr lang="en-US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00D337-67F2-492F-9C9A-753AD9DB427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marR="0" indent="0" defTabSz="4572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lives, He lives, Christ Jesus lives 	today</a:t>
            </a:r>
            <a:b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walks with me and talks with me</a:t>
            </a:r>
            <a:b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Along life's narrow way</a:t>
            </a:r>
            <a:b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lives, He lives, Salvation to impart</a:t>
            </a:r>
            <a:b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ask me how I know He lives?</a:t>
            </a:r>
            <a:b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600" dirty="0">
                <a:solidFill>
                  <a:srgbClr val="202124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lives within my heart</a:t>
            </a:r>
            <a:endParaRPr lang="en-US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51538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814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2C4F0-8CD2-4FA0-AB14-76F1D0176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Hymnwriter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049EA-B8FA-4610-98E9-F29C1D486A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3100" dirty="0"/>
              <a:t>Musician</a:t>
            </a:r>
          </a:p>
          <a:p>
            <a:pPr lvl="1" algn="l"/>
            <a:r>
              <a:rPr lang="en-US" sz="2700" dirty="0"/>
              <a:t>Hymnals editor for leading publisher of hymnals in America from 1868</a:t>
            </a:r>
          </a:p>
          <a:p>
            <a:pPr lvl="2" algn="l"/>
            <a:r>
              <a:rPr lang="en-US" sz="2400" dirty="0"/>
              <a:t>Succeeded William Bradbury upon the latter’s death</a:t>
            </a:r>
          </a:p>
          <a:p>
            <a:pPr lvl="1" algn="l"/>
            <a:r>
              <a:rPr lang="en-US" sz="2700" dirty="0"/>
              <a:t>Oversaw publication of over 20 hymnals</a:t>
            </a:r>
          </a:p>
          <a:p>
            <a:pPr algn="l"/>
            <a:r>
              <a:rPr lang="en-US" sz="3000" dirty="0"/>
              <a:t>Wrote hymns</a:t>
            </a:r>
          </a:p>
          <a:p>
            <a:pPr marL="457200" indent="0" algn="l">
              <a:buNone/>
            </a:pPr>
            <a:r>
              <a:rPr lang="en-US" sz="2700" dirty="0">
                <a:effectLst/>
                <a:ea typeface="Calibri" panose="020F0502020204030204" pitchFamily="34" charset="0"/>
              </a:rPr>
              <a:t>“Many of his hymns were written after the Sunday evening service, when his body was weary but his mind refused to rest.” (Sankey)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83924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8BA24-5600-439B-BDBC-088963013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Hymns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DC2206-FD1F-4138-B38F-FA2013D9D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l">
              <a:buNone/>
            </a:pPr>
            <a:r>
              <a:rPr lang="en-US" dirty="0"/>
              <a:t>“All the Way My Savior Leads Me” (music; lyrics – Crosby)</a:t>
            </a:r>
          </a:p>
          <a:p>
            <a:pPr marL="0" indent="0" algn="l">
              <a:buNone/>
            </a:pPr>
            <a:r>
              <a:rPr lang="en-US" dirty="0"/>
              <a:t>“Follow On” (music; lyrics – Cushing)</a:t>
            </a:r>
          </a:p>
          <a:p>
            <a:pPr marL="0" indent="0" algn="l">
              <a:buNone/>
            </a:pPr>
            <a:r>
              <a:rPr lang="en-US" dirty="0"/>
              <a:t>“I Need Thee Every Hour” (music and refrain; lyrics – Hawks)</a:t>
            </a:r>
          </a:p>
          <a:p>
            <a:pPr marL="0" indent="0" algn="l">
              <a:buNone/>
            </a:pPr>
            <a:r>
              <a:rPr lang="en-US" dirty="0"/>
              <a:t>“Nothing But the Blood”</a:t>
            </a:r>
          </a:p>
          <a:p>
            <a:pPr marL="0" indent="0" algn="l">
              <a:buNone/>
            </a:pPr>
            <a:r>
              <a:rPr lang="en-US" dirty="0"/>
              <a:t>“Shall We Gather at the River”</a:t>
            </a:r>
          </a:p>
          <a:p>
            <a:pPr marL="0" indent="0" algn="l">
              <a:buNone/>
            </a:pPr>
            <a:r>
              <a:rPr lang="en-US" dirty="0"/>
              <a:t>“Something for Thee” (music; lyrics – Phelps)</a:t>
            </a:r>
          </a:p>
          <a:p>
            <a:pPr marL="0" indent="0" algn="l">
              <a:buNone/>
            </a:pPr>
            <a:r>
              <a:rPr lang="en-US" dirty="0"/>
              <a:t>“We’re Marching to Zion” (music and refrain; lyrics – Watts)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4B8A9-9639-47CA-8268-115975B91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9E391-0481-4DD2-B9D4-39983C80A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dirty="0"/>
              <a:t>Easter season, 1874</a:t>
            </a:r>
          </a:p>
          <a:p>
            <a:pPr lvl="1" algn="l"/>
            <a:r>
              <a:rPr lang="en-US" sz="2700" dirty="0"/>
              <a:t>Meditating on Luke 24:6-8</a:t>
            </a:r>
          </a:p>
          <a:p>
            <a:pPr lvl="1" algn="l"/>
            <a:r>
              <a:rPr lang="en-US" sz="2700" dirty="0"/>
              <a:t>“Why do you seek the living among the dead? He is not here, but is risen!”</a:t>
            </a:r>
          </a:p>
          <a:p>
            <a:pPr lvl="1" algn="l"/>
            <a:r>
              <a:rPr lang="en-US" sz="2700" dirty="0"/>
              <a:t>Wrote hymn at pump organ in his home</a:t>
            </a:r>
          </a:p>
        </p:txBody>
      </p:sp>
    </p:spTree>
    <p:extLst>
      <p:ext uri="{BB962C8B-B14F-4D97-AF65-F5344CB8AC3E}">
        <p14:creationId xmlns:p14="http://schemas.microsoft.com/office/powerpoint/2010/main" val="840738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A9C6-B0AF-4E08-8A49-6C427079F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Christ Arose!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0B9B5C-1F15-4917-BE45-23C38280D9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 defTabSz="457200">
              <a:spcBef>
                <a:spcPts val="720"/>
              </a:spcBef>
              <a:spcAft>
                <a:spcPts val="1440"/>
              </a:spcAft>
              <a:buNone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Low in the grave he lay, Jesus my 	Savior,</a:t>
            </a:r>
            <a:br>
              <a:rPr lang="en-US" dirty="0">
                <a:effectLst/>
                <a:ea typeface="Times New Roman" panose="02020603050405020304" pitchFamily="18" charset="0"/>
              </a:rPr>
            </a:br>
            <a:r>
              <a:rPr lang="en-US" dirty="0">
                <a:effectLst/>
                <a:ea typeface="Times New Roman" panose="02020603050405020304" pitchFamily="18" charset="0"/>
              </a:rPr>
              <a:t>waiting the coming day, Jesus my 	Lord!</a:t>
            </a:r>
          </a:p>
          <a:p>
            <a:pPr marL="0" marR="0" indent="0" defTabSz="457200">
              <a:spcBef>
                <a:spcPts val="720"/>
              </a:spcBef>
              <a:spcAft>
                <a:spcPts val="1440"/>
              </a:spcAft>
              <a:buNone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Vainly they watch his bed, Jesus my 	Savior,</a:t>
            </a:r>
            <a:br>
              <a:rPr lang="en-US" dirty="0">
                <a:effectLst/>
                <a:ea typeface="Times New Roman" panose="02020603050405020304" pitchFamily="18" charset="0"/>
              </a:rPr>
            </a:br>
            <a:r>
              <a:rPr lang="en-US" dirty="0">
                <a:effectLst/>
                <a:ea typeface="Times New Roman" panose="02020603050405020304" pitchFamily="18" charset="0"/>
              </a:rPr>
              <a:t>vainly they seal the dead, Jesus my 	Lord!</a:t>
            </a:r>
          </a:p>
          <a:p>
            <a:pPr marL="0" marR="0" indent="0" defTabSz="457200">
              <a:spcBef>
                <a:spcPts val="720"/>
              </a:spcBef>
              <a:spcAft>
                <a:spcPts val="1440"/>
              </a:spcAft>
              <a:buNone/>
              <a:tabLst>
                <a:tab pos="457200" algn="l"/>
              </a:tabLst>
            </a:pPr>
            <a:r>
              <a:rPr lang="en-US" dirty="0">
                <a:effectLst/>
                <a:ea typeface="Times New Roman" panose="02020603050405020304" pitchFamily="18" charset="0"/>
              </a:rPr>
              <a:t>Death cannot keep its prey, Jesus my 	Savior;</a:t>
            </a:r>
            <a:br>
              <a:rPr lang="en-US" dirty="0">
                <a:effectLst/>
                <a:ea typeface="Times New Roman" panose="02020603050405020304" pitchFamily="18" charset="0"/>
              </a:rPr>
            </a:br>
            <a:r>
              <a:rPr lang="en-US" dirty="0">
                <a:effectLst/>
                <a:ea typeface="Times New Roman" panose="02020603050405020304" pitchFamily="18" charset="0"/>
              </a:rPr>
              <a:t>he tore the bars away, Jesus my Lord!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C3A858-7B24-4901-A5BB-30A61C3FE15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 defTabSz="457200">
              <a:buNone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 from the grave he arose;</a:t>
            </a:r>
            <a:b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 a mighty triumph o’er his foes;</a:t>
            </a:r>
            <a:b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 arose a victor from the dark 	domain,</a:t>
            </a:r>
            <a:b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he lives forever, with his saints 	to reign.</a:t>
            </a:r>
            <a:b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 arose! He arose! </a:t>
            </a:r>
          </a:p>
          <a:p>
            <a:pPr marL="0" indent="0" defTabSz="457200">
              <a:buNone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Hallelujah! Christ arose!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162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B0B2A-9D6F-4901-BB0F-2E850A869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Will Sing of My Redeemer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76CEF0-CE17-4223-BCF8-9BF4924C86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P. P. Bliss</a:t>
            </a:r>
          </a:p>
          <a:p>
            <a:r>
              <a:rPr lang="en-US" sz="3000" dirty="0"/>
              <a:t>1876</a:t>
            </a:r>
          </a:p>
        </p:txBody>
      </p:sp>
    </p:spTree>
    <p:extLst>
      <p:ext uri="{BB962C8B-B14F-4D97-AF65-F5344CB8AC3E}">
        <p14:creationId xmlns:p14="http://schemas.microsoft.com/office/powerpoint/2010/main" val="3039526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38B99B-6248-4CF5-87A5-2560E6AC6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 dirty="0"/>
              <a:t>Preparation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3D5371A-43D1-80DD-200A-DD277D25C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pPr algn="l"/>
            <a:r>
              <a:rPr lang="en-US" sz="3000" dirty="0"/>
              <a:t>Born July 9, 1838 in Hollywood, Pennsylvania (near Philadelphia)</a:t>
            </a:r>
          </a:p>
          <a:p>
            <a:pPr lvl="1" algn="l"/>
            <a:r>
              <a:rPr lang="en-US" sz="2600" dirty="0"/>
              <a:t>Log cabin</a:t>
            </a:r>
          </a:p>
          <a:p>
            <a:pPr lvl="1" algn="l"/>
            <a:r>
              <a:rPr lang="en-US" sz="2600" dirty="0"/>
              <a:t>Godly parents</a:t>
            </a:r>
          </a:p>
          <a:p>
            <a:pPr lvl="1" algn="l"/>
            <a:r>
              <a:rPr lang="en-US" sz="2600" dirty="0"/>
              <a:t>“Home-schooled”</a:t>
            </a:r>
          </a:p>
          <a:p>
            <a:pPr algn="l"/>
            <a:r>
              <a:rPr lang="en-US" sz="3000" dirty="0"/>
              <a:t>Heard piano at age 10</a:t>
            </a:r>
          </a:p>
          <a:p>
            <a:pPr lvl="1" algn="l"/>
            <a:r>
              <a:rPr lang="en-US" sz="2600" dirty="0"/>
              <a:t>Fell in love with music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D98FA76-AEDD-4C4B-B2DE-3E98B2852B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1648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382352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ss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 Template</Template>
  <TotalTime>136</TotalTime>
  <Words>1801</Words>
  <Application>Microsoft Office PowerPoint</Application>
  <PresentationFormat>Widescreen</PresentationFormat>
  <Paragraphs>217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Cross Template</vt:lpstr>
      <vt:lpstr>Singing of the Risen Christ</vt:lpstr>
      <vt:lpstr>Christ Arose!</vt:lpstr>
      <vt:lpstr>Pastor</vt:lpstr>
      <vt:lpstr>Hymnwriter</vt:lpstr>
      <vt:lpstr>Hymns</vt:lpstr>
      <vt:lpstr>Easter</vt:lpstr>
      <vt:lpstr>Christ Arose!</vt:lpstr>
      <vt:lpstr>I Will Sing of My Redeemer</vt:lpstr>
      <vt:lpstr>Preparation</vt:lpstr>
      <vt:lpstr>Preparation</vt:lpstr>
      <vt:lpstr>Preparation</vt:lpstr>
      <vt:lpstr>Ministry</vt:lpstr>
      <vt:lpstr>Ministry</vt:lpstr>
      <vt:lpstr>Ministry</vt:lpstr>
      <vt:lpstr>Ministry</vt:lpstr>
      <vt:lpstr>Hymns</vt:lpstr>
      <vt:lpstr>The End</vt:lpstr>
      <vt:lpstr>The End</vt:lpstr>
      <vt:lpstr>The End</vt:lpstr>
      <vt:lpstr>I Will Sing of My Redeemer</vt:lpstr>
      <vt:lpstr>I Will Sing of My Redeemer</vt:lpstr>
      <vt:lpstr>At Calvary</vt:lpstr>
      <vt:lpstr>MBI</vt:lpstr>
      <vt:lpstr>MBI</vt:lpstr>
      <vt:lpstr>Testimony</vt:lpstr>
      <vt:lpstr>Testimony</vt:lpstr>
      <vt:lpstr>Ministry</vt:lpstr>
      <vt:lpstr>At Calvary</vt:lpstr>
      <vt:lpstr>At Calvary</vt:lpstr>
      <vt:lpstr>He Lives</vt:lpstr>
      <vt:lpstr>Background</vt:lpstr>
      <vt:lpstr>Inspiration</vt:lpstr>
      <vt:lpstr>Inspiration</vt:lpstr>
      <vt:lpstr>He Lives</vt:lpstr>
      <vt:lpstr>He Lives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Singing of the Risen Christ</dc:title>
  <dc:creator>David Saxon</dc:creator>
  <cp:lastModifiedBy>David Saxon</cp:lastModifiedBy>
  <cp:revision>1</cp:revision>
  <dcterms:created xsi:type="dcterms:W3CDTF">2022-04-09T17:04:06Z</dcterms:created>
  <dcterms:modified xsi:type="dcterms:W3CDTF">2022-04-09T19:22:35Z</dcterms:modified>
</cp:coreProperties>
</file>