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5" r:id="rId3"/>
    <p:sldId id="304" r:id="rId4"/>
    <p:sldId id="260" r:id="rId5"/>
    <p:sldId id="261" r:id="rId6"/>
    <p:sldId id="263" r:id="rId7"/>
    <p:sldId id="295" r:id="rId8"/>
    <p:sldId id="296" r:id="rId9"/>
    <p:sldId id="297" r:id="rId10"/>
    <p:sldId id="303" r:id="rId11"/>
    <p:sldId id="264" r:id="rId12"/>
    <p:sldId id="306" r:id="rId13"/>
    <p:sldId id="265" r:id="rId14"/>
    <p:sldId id="266" r:id="rId15"/>
    <p:sldId id="298" r:id="rId16"/>
    <p:sldId id="300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307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2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3CA888-E3F1-1147-AFD7-DA2CF373FCA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CDBA0F-7259-7B4F-85F6-21AAF5E0BC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3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ripple effect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Examples of God’s Grace among the 17</a:t>
            </a:r>
            <a:r>
              <a:rPr lang="en-US" sz="2400" baseline="30000" dirty="0"/>
              <a:t>th</a:t>
            </a:r>
            <a:r>
              <a:rPr lang="en-US" sz="2400" dirty="0"/>
              <a:t> Century American Baptists and Their Far-reaching Effects</a:t>
            </a:r>
          </a:p>
        </p:txBody>
      </p:sp>
    </p:spTree>
    <p:extLst>
      <p:ext uri="{BB962C8B-B14F-4D97-AF65-F5344CB8AC3E}">
        <p14:creationId xmlns:p14="http://schemas.microsoft.com/office/powerpoint/2010/main" val="124103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</a:t>
            </a:r>
          </a:p>
          <a:p>
            <a:pPr lvl="1"/>
            <a:r>
              <a:rPr lang="en-US" dirty="0"/>
              <a:t>Sailed in 1640</a:t>
            </a:r>
          </a:p>
          <a:p>
            <a:r>
              <a:rPr lang="en-US" dirty="0"/>
              <a:t>Brilliant scholar</a:t>
            </a:r>
          </a:p>
          <a:p>
            <a:pPr lvl="1"/>
            <a:r>
              <a:rPr lang="en-US" dirty="0"/>
              <a:t>Expert in biblical languages</a:t>
            </a:r>
          </a:p>
          <a:p>
            <a:r>
              <a:rPr lang="en-US" dirty="0"/>
              <a:t>Immersion</a:t>
            </a:r>
          </a:p>
          <a:p>
            <a:pPr lvl="1"/>
            <a:r>
              <a:rPr lang="en-US" dirty="0"/>
              <a:t>Accepted infant baptism system</a:t>
            </a:r>
          </a:p>
        </p:txBody>
      </p:sp>
    </p:spTree>
    <p:extLst>
      <p:ext uri="{BB962C8B-B14F-4D97-AF65-F5344CB8AC3E}">
        <p14:creationId xmlns:p14="http://schemas.microsoft.com/office/powerpoint/2010/main" val="133008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</a:t>
            </a:r>
            <a:r>
              <a:rPr lang="en-US" dirty="0" err="1"/>
              <a:t>Dunster</a:t>
            </a:r>
            <a:endParaRPr lang="en-US" dirty="0"/>
          </a:p>
          <a:p>
            <a:pPr lvl="1"/>
            <a:r>
              <a:rPr lang="en-US" dirty="0"/>
              <a:t>Donating land and house</a:t>
            </a:r>
          </a:p>
          <a:p>
            <a:pPr lvl="1"/>
            <a:r>
              <a:rPr lang="en-US" dirty="0"/>
              <a:t>Printing curricula</a:t>
            </a:r>
          </a:p>
          <a:p>
            <a:pPr lvl="1"/>
            <a:r>
              <a:rPr lang="en-US" dirty="0"/>
              <a:t>Teaching</a:t>
            </a:r>
          </a:p>
          <a:p>
            <a:pPr lvl="1"/>
            <a:r>
              <a:rPr lang="en-US" dirty="0"/>
              <a:t>Preaching in campus chapel</a:t>
            </a:r>
          </a:p>
          <a:p>
            <a:pPr lvl="1"/>
            <a:r>
              <a:rPr lang="en-US" dirty="0"/>
              <a:t>Building reputation</a:t>
            </a:r>
          </a:p>
        </p:txBody>
      </p:sp>
    </p:spTree>
    <p:extLst>
      <p:ext uri="{BB962C8B-B14F-4D97-AF65-F5344CB8AC3E}">
        <p14:creationId xmlns:p14="http://schemas.microsoft.com/office/powerpoint/2010/main" val="957862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Esteemed Educator: 1640-51</a:t>
            </a:r>
          </a:p>
          <a:p>
            <a:r>
              <a:rPr lang="en-US" dirty="0"/>
              <a:t>Honored at Harvard today as founder and first true president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1773" b="1773"/>
          <a:stretch>
            <a:fillRect/>
          </a:stretch>
        </p:blipFill>
        <p:spPr>
          <a:xfrm>
            <a:off x="3893360" y="4404138"/>
            <a:ext cx="4580514" cy="220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7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Whipping of Obadiah Holmes – 1651</a:t>
            </a:r>
          </a:p>
          <a:p>
            <a:r>
              <a:rPr lang="en-US" dirty="0"/>
              <a:t>Infant baptism unscriptural – 1653</a:t>
            </a:r>
          </a:p>
          <a:p>
            <a:pPr lvl="1"/>
            <a:r>
              <a:rPr lang="en-US" dirty="0"/>
              <a:t>Sermon series</a:t>
            </a:r>
          </a:p>
          <a:p>
            <a:pPr lvl="1"/>
            <a:r>
              <a:rPr lang="en-US" dirty="0"/>
              <a:t>Refusal to have new baby sprinkled</a:t>
            </a:r>
          </a:p>
          <a:p>
            <a:r>
              <a:rPr lang="en-US" dirty="0"/>
              <a:t>Authorities dumbfounded</a:t>
            </a:r>
          </a:p>
        </p:txBody>
      </p:sp>
    </p:spTree>
    <p:extLst>
      <p:ext uri="{BB962C8B-B14F-4D97-AF65-F5344CB8AC3E}">
        <p14:creationId xmlns:p14="http://schemas.microsoft.com/office/powerpoint/2010/main" val="354625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Repercussions</a:t>
            </a:r>
          </a:p>
          <a:p>
            <a:pPr lvl="1"/>
            <a:r>
              <a:rPr lang="en-US" dirty="0"/>
              <a:t>Forced to resign</a:t>
            </a:r>
          </a:p>
          <a:p>
            <a:pPr lvl="1"/>
            <a:r>
              <a:rPr lang="en-US" dirty="0"/>
              <a:t>Expelled from Cambridge, MA</a:t>
            </a:r>
          </a:p>
          <a:p>
            <a:pPr lvl="1"/>
            <a:r>
              <a:rPr lang="en-US" dirty="0"/>
              <a:t>Disciplined by church</a:t>
            </a:r>
          </a:p>
          <a:p>
            <a:pPr lvl="1"/>
            <a:r>
              <a:rPr lang="en-US" dirty="0"/>
              <a:t>Moved to Scituate, Plymouth Colony</a:t>
            </a:r>
          </a:p>
        </p:txBody>
      </p:sp>
    </p:spTree>
    <p:extLst>
      <p:ext uri="{BB962C8B-B14F-4D97-AF65-F5344CB8AC3E}">
        <p14:creationId xmlns:p14="http://schemas.microsoft.com/office/powerpoint/2010/main" val="111236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Harassed by authorities</a:t>
            </a:r>
          </a:p>
          <a:p>
            <a:pPr lvl="2"/>
            <a:r>
              <a:rPr lang="en-US" dirty="0"/>
              <a:t>Before Grand Jury in April 1657</a:t>
            </a:r>
          </a:p>
          <a:p>
            <a:pPr lvl="1"/>
            <a:r>
              <a:rPr lang="en-US" dirty="0"/>
              <a:t>Died two years later – Feb 27, 1659</a:t>
            </a:r>
          </a:p>
          <a:p>
            <a:pPr lvl="2"/>
            <a:r>
              <a:rPr lang="en-US"/>
              <a:t>49 years </a:t>
            </a:r>
            <a:r>
              <a:rPr lang="en-US" dirty="0"/>
              <a:t>old</a:t>
            </a:r>
          </a:p>
          <a:p>
            <a:r>
              <a:rPr lang="en-US" dirty="0"/>
              <a:t>Baptists emboldened by his courageous and scholarly stand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48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Dunster</a:t>
            </a:r>
            <a:r>
              <a:rPr lang="en-US" dirty="0"/>
              <a:t> inspired </a:t>
            </a:r>
            <a:r>
              <a:rPr lang="en-US" dirty="0" err="1"/>
              <a:t>Goold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Goold</a:t>
            </a:r>
            <a:r>
              <a:rPr lang="en-US" dirty="0"/>
              <a:t> inspired Screven</a:t>
            </a:r>
          </a:p>
          <a:p>
            <a:pPr marL="514350" indent="-514350">
              <a:buAutoNum type="arabicPeriod"/>
            </a:pPr>
            <a:r>
              <a:rPr lang="en-US" dirty="0"/>
              <a:t>Screven planted FBC, Charleston, SC</a:t>
            </a:r>
          </a:p>
          <a:p>
            <a:pPr marL="514350" indent="-514350">
              <a:buAutoNum type="arabicPeriod"/>
            </a:pPr>
            <a:r>
              <a:rPr lang="en-US" dirty="0"/>
              <a:t>Furman, pastor of FBC, first president of Triennial Convention</a:t>
            </a:r>
          </a:p>
        </p:txBody>
      </p:sp>
    </p:spTree>
    <p:extLst>
      <p:ext uri="{BB962C8B-B14F-4D97-AF65-F5344CB8AC3E}">
        <p14:creationId xmlns:p14="http://schemas.microsoft.com/office/powerpoint/2010/main" val="2032775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playing with a Lion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Elias </a:t>
            </a:r>
            <a:r>
              <a:rPr lang="en-US" sz="2400" dirty="0" err="1"/>
              <a:t>Keach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1445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in Buckinghamshire, England – 1667</a:t>
            </a:r>
          </a:p>
          <a:p>
            <a:r>
              <a:rPr lang="en-US" dirty="0"/>
              <a:t>Son of Benjamin </a:t>
            </a:r>
            <a:r>
              <a:rPr lang="en-US" dirty="0" err="1"/>
              <a:t>Keach</a:t>
            </a:r>
            <a:endParaRPr lang="en-US" dirty="0"/>
          </a:p>
          <a:p>
            <a:r>
              <a:rPr lang="en-US" dirty="0"/>
              <a:t>London pastorate</a:t>
            </a:r>
          </a:p>
          <a:p>
            <a:r>
              <a:rPr lang="en-US" dirty="0"/>
              <a:t>Rebellion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38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Surprising Work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Sailed to America – age 19</a:t>
            </a:r>
          </a:p>
          <a:p>
            <a:r>
              <a:rPr lang="en-US" dirty="0"/>
              <a:t>Philadelphia</a:t>
            </a:r>
          </a:p>
          <a:p>
            <a:r>
              <a:rPr lang="en-US" dirty="0"/>
              <a:t>Practical joke</a:t>
            </a:r>
          </a:p>
        </p:txBody>
      </p:sp>
    </p:spTree>
    <p:extLst>
      <p:ext uri="{BB962C8B-B14F-4D97-AF65-F5344CB8AC3E}">
        <p14:creationId xmlns:p14="http://schemas.microsoft.com/office/powerpoint/2010/main" val="20872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“For who hath despised the day of small things?”</a:t>
            </a:r>
          </a:p>
          <a:p>
            <a:pPr marL="0" indent="0" algn="r">
              <a:buNone/>
            </a:pPr>
            <a:r>
              <a:rPr lang="en-US" sz="3200" dirty="0"/>
              <a:t>Zechariah 4:10a</a:t>
            </a:r>
          </a:p>
        </p:txBody>
      </p:sp>
    </p:spTree>
    <p:extLst>
      <p:ext uri="{BB962C8B-B14F-4D97-AF65-F5344CB8AC3E}">
        <p14:creationId xmlns:p14="http://schemas.microsoft.com/office/powerpoint/2010/main" val="3280353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Surprising Work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performed well enough till he had advanced pretty far in his sermon. Then, stopping short, looked like a man astonished. The audience concluded he had been seized with a sudden disorder; but on asking what the matter was, received from him a confession</a:t>
            </a:r>
          </a:p>
        </p:txBody>
      </p:sp>
    </p:spTree>
    <p:extLst>
      <p:ext uri="{BB962C8B-B14F-4D97-AF65-F5344CB8AC3E}">
        <p14:creationId xmlns:p14="http://schemas.microsoft.com/office/powerpoint/2010/main" val="4030736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Surprising Work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 the imposture with tears in his eyes and much trembling. Great was his distress though it ended happily; for from this time he dated his conversion.</a:t>
            </a:r>
          </a:p>
          <a:p>
            <a:pPr marL="0" indent="0" algn="r">
              <a:buNone/>
            </a:pPr>
            <a:r>
              <a:rPr lang="en-US" dirty="0"/>
              <a:t>Morgan Edwards</a:t>
            </a:r>
          </a:p>
          <a:p>
            <a:r>
              <a:rPr lang="en-US" dirty="0"/>
              <a:t>Saved through his own sermon!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8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 Spring Baptist Church</a:t>
            </a:r>
          </a:p>
          <a:p>
            <a:pPr lvl="1"/>
            <a:r>
              <a:rPr lang="en-US" dirty="0"/>
              <a:t>Baptized</a:t>
            </a:r>
          </a:p>
          <a:p>
            <a:pPr lvl="1"/>
            <a:r>
              <a:rPr lang="en-US" dirty="0"/>
              <a:t>Pastor Thomas </a:t>
            </a:r>
            <a:r>
              <a:rPr lang="en-US" dirty="0" err="1"/>
              <a:t>Dungan</a:t>
            </a:r>
            <a:endParaRPr lang="en-US" dirty="0"/>
          </a:p>
          <a:p>
            <a:r>
              <a:rPr lang="en-US" dirty="0" err="1"/>
              <a:t>Pennepek</a:t>
            </a:r>
            <a:r>
              <a:rPr lang="en-US" dirty="0"/>
              <a:t> – 1688</a:t>
            </a:r>
          </a:p>
          <a:p>
            <a:pPr lvl="1"/>
            <a:r>
              <a:rPr lang="en-US" dirty="0"/>
              <a:t>Oldest Baptist church in PA</a:t>
            </a:r>
          </a:p>
          <a:p>
            <a:r>
              <a:rPr lang="en-US" dirty="0"/>
              <a:t>Circuit of Scotch-Irish churches</a:t>
            </a:r>
          </a:p>
        </p:txBody>
      </p:sp>
    </p:spTree>
    <p:extLst>
      <p:ext uri="{BB962C8B-B14F-4D97-AF65-F5344CB8AC3E}">
        <p14:creationId xmlns:p14="http://schemas.microsoft.com/office/powerpoint/2010/main" val="1043147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Returned to London – 1692</a:t>
            </a:r>
          </a:p>
          <a:p>
            <a:r>
              <a:rPr lang="en-US" dirty="0"/>
              <a:t>Baptist church in London</a:t>
            </a:r>
          </a:p>
          <a:p>
            <a:pPr lvl="1"/>
            <a:r>
              <a:rPr lang="en-US" dirty="0"/>
              <a:t>Preached to crowds of over 1500</a:t>
            </a:r>
          </a:p>
          <a:p>
            <a:r>
              <a:rPr lang="en-US" dirty="0"/>
              <a:t>Collaborated with his dad</a:t>
            </a:r>
          </a:p>
          <a:p>
            <a:pPr lvl="1"/>
            <a:r>
              <a:rPr lang="en-US" dirty="0"/>
              <a:t>Confession of Faith</a:t>
            </a:r>
          </a:p>
          <a:p>
            <a:r>
              <a:rPr lang="en-US" dirty="0"/>
              <a:t>Died in 1701 at age 34</a:t>
            </a:r>
          </a:p>
        </p:txBody>
      </p:sp>
    </p:spTree>
    <p:extLst>
      <p:ext uri="{BB962C8B-B14F-4D97-AF65-F5344CB8AC3E}">
        <p14:creationId xmlns:p14="http://schemas.microsoft.com/office/powerpoint/2010/main" val="2005000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Philadelphia Association</a:t>
            </a:r>
          </a:p>
          <a:p>
            <a:pPr lvl="1"/>
            <a:r>
              <a:rPr lang="en-US" dirty="0"/>
              <a:t>1707</a:t>
            </a:r>
          </a:p>
          <a:p>
            <a:pPr lvl="1"/>
            <a:r>
              <a:rPr lang="en-US" dirty="0"/>
              <a:t>Enormous influence on American Baptists</a:t>
            </a:r>
          </a:p>
          <a:p>
            <a:pPr lvl="1"/>
            <a:r>
              <a:rPr lang="en-US" dirty="0" err="1"/>
              <a:t>Keach</a:t>
            </a:r>
            <a:r>
              <a:rPr lang="en-US" dirty="0"/>
              <a:t> confession adopted in 1742</a:t>
            </a:r>
          </a:p>
          <a:p>
            <a:pPr lvl="2"/>
            <a:r>
              <a:rPr lang="en-US" dirty="0"/>
              <a:t>Philadelphia Confession of Faith</a:t>
            </a:r>
          </a:p>
        </p:txBody>
      </p:sp>
    </p:spTree>
    <p:extLst>
      <p:ext uri="{BB962C8B-B14F-4D97-AF65-F5344CB8AC3E}">
        <p14:creationId xmlns:p14="http://schemas.microsoft.com/office/powerpoint/2010/main" val="2409660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you and I are doing today</a:t>
            </a:r>
          </a:p>
          <a:p>
            <a:pPr marL="0" indent="0">
              <a:buNone/>
            </a:pPr>
            <a:r>
              <a:rPr lang="en-US" dirty="0"/>
              <a:t>will have effects tomorrow</a:t>
            </a:r>
          </a:p>
          <a:p>
            <a:pPr marL="0" indent="0">
              <a:buNone/>
            </a:pPr>
            <a:r>
              <a:rPr lang="en-US" dirty="0"/>
              <a:t>“What a man sows, that will he also reap”</a:t>
            </a:r>
          </a:p>
          <a:p>
            <a:pPr marL="0" indent="0">
              <a:buNone/>
            </a:pPr>
            <a:r>
              <a:rPr lang="en-US" dirty="0"/>
              <a:t>What are we sowing?</a:t>
            </a:r>
          </a:p>
        </p:txBody>
      </p:sp>
    </p:spTree>
    <p:extLst>
      <p:ext uri="{BB962C8B-B14F-4D97-AF65-F5344CB8AC3E}">
        <p14:creationId xmlns:p14="http://schemas.microsoft.com/office/powerpoint/2010/main" val="1459146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04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29" y="933335"/>
            <a:ext cx="7394893" cy="492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2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shaking up the establishment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Henry </a:t>
            </a:r>
            <a:r>
              <a:rPr lang="en-US" sz="2400" dirty="0" err="1"/>
              <a:t>Dunster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26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Puritan Scholar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in England  - Nov 27, 1609</a:t>
            </a:r>
          </a:p>
          <a:p>
            <a:r>
              <a:rPr lang="en-US" dirty="0"/>
              <a:t>Cambridge</a:t>
            </a:r>
          </a:p>
          <a:p>
            <a:pPr lvl="1"/>
            <a:r>
              <a:rPr lang="en-US" dirty="0"/>
              <a:t>MA by 1634</a:t>
            </a:r>
          </a:p>
          <a:p>
            <a:r>
              <a:rPr lang="en-US" dirty="0"/>
              <a:t>Brilliant but Puritan</a:t>
            </a:r>
          </a:p>
        </p:txBody>
      </p:sp>
    </p:spTree>
    <p:extLst>
      <p:ext uri="{BB962C8B-B14F-4D97-AF65-F5344CB8AC3E}">
        <p14:creationId xmlns:p14="http://schemas.microsoft.com/office/powerpoint/2010/main" val="98008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1636</a:t>
            </a:r>
          </a:p>
          <a:p>
            <a:r>
              <a:rPr lang="en-US" dirty="0"/>
              <a:t>John Harvard</a:t>
            </a:r>
          </a:p>
          <a:p>
            <a:r>
              <a:rPr lang="en-US" dirty="0"/>
              <a:t>Nathaniel Eaton</a:t>
            </a:r>
          </a:p>
        </p:txBody>
      </p:sp>
    </p:spTree>
    <p:extLst>
      <p:ext uri="{BB962C8B-B14F-4D97-AF65-F5344CB8AC3E}">
        <p14:creationId xmlns:p14="http://schemas.microsoft.com/office/powerpoint/2010/main" val="39420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After God had carried us safe to New-England, and wee had </a:t>
            </a:r>
            <a:r>
              <a:rPr lang="en-US" dirty="0" err="1"/>
              <a:t>builded</a:t>
            </a:r>
            <a:r>
              <a:rPr lang="en-US" dirty="0"/>
              <a:t> our houses, provided necessaries for our livelihood, </a:t>
            </a:r>
            <a:r>
              <a:rPr lang="en-US" dirty="0" err="1"/>
              <a:t>rear’d</a:t>
            </a:r>
            <a:r>
              <a:rPr lang="en-US" dirty="0"/>
              <a:t> convenient places for Gods worship, and </a:t>
            </a:r>
            <a:r>
              <a:rPr lang="en-US" dirty="0" err="1"/>
              <a:t>setled</a:t>
            </a:r>
            <a:r>
              <a:rPr lang="en-US" dirty="0"/>
              <a:t> the </a:t>
            </a:r>
            <a:r>
              <a:rPr lang="en-US" dirty="0" err="1"/>
              <a:t>Civill</a:t>
            </a:r>
            <a:r>
              <a:rPr lang="en-US" dirty="0"/>
              <a:t> Government: One of the next things we longed for, and looked after was to advance Learning and perpetuate it to Posterity; dreading to leave an illiterate </a:t>
            </a:r>
            <a:r>
              <a:rPr lang="en-US" dirty="0" err="1"/>
              <a:t>Ministery</a:t>
            </a:r>
            <a:r>
              <a:rPr lang="en-US" dirty="0"/>
              <a:t> to the Churches, when our present Ministers shall lie in the Dust. </a:t>
            </a:r>
          </a:p>
        </p:txBody>
      </p:sp>
    </p:spTree>
    <p:extLst>
      <p:ext uri="{BB962C8B-B14F-4D97-AF65-F5344CB8AC3E}">
        <p14:creationId xmlns:p14="http://schemas.microsoft.com/office/powerpoint/2010/main" val="266081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And as we were thinking and consulting how to effect this great work, it pleased God to stir up the heart of one Mr. Harvard (a godly gentleman and a lover of learning; then living amongst us) to give one-half of his estate (it being in all about £1,700) towards the erecting of a </a:t>
            </a:r>
            <a:r>
              <a:rPr lang="en-US" dirty="0" err="1"/>
              <a:t>Colledge</a:t>
            </a:r>
            <a:r>
              <a:rPr lang="en-US" dirty="0"/>
              <a:t>, and all his library. After him, another gave £300; others after them cast in more; and the public hand of the State added the rest.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05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Colledge</a:t>
            </a:r>
            <a:r>
              <a:rPr lang="en-US" dirty="0"/>
              <a:t> was by common consent appointed to be at Cambridge (a place very pleasant and accommodate), and is called (according to the name of the first founder) Harvard </a:t>
            </a:r>
            <a:r>
              <a:rPr lang="en-US" dirty="0" err="1"/>
              <a:t>Colledge</a:t>
            </a:r>
            <a:r>
              <a:rPr lang="en-US" dirty="0"/>
              <a:t>.</a:t>
            </a:r>
          </a:p>
          <a:p>
            <a:pPr marL="0" indent="0" algn="r">
              <a:buNone/>
            </a:pPr>
            <a:r>
              <a:rPr lang="en-US" sz="2600" dirty="0"/>
              <a:t>“New England’s First Fruits” 1643</a:t>
            </a:r>
          </a:p>
        </p:txBody>
      </p:sp>
    </p:spTree>
    <p:extLst>
      <p:ext uri="{BB962C8B-B14F-4D97-AF65-F5344CB8AC3E}">
        <p14:creationId xmlns:p14="http://schemas.microsoft.com/office/powerpoint/2010/main" val="778026824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188</TotalTime>
  <Words>656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Century Gothic</vt:lpstr>
      <vt:lpstr>Wingdings 2</vt:lpstr>
      <vt:lpstr>Perception</vt:lpstr>
      <vt:lpstr>the ripple effect</vt:lpstr>
      <vt:lpstr>PowerPoint Presentation</vt:lpstr>
      <vt:lpstr>PowerPoint Presentation</vt:lpstr>
      <vt:lpstr>shaking up the establishment</vt:lpstr>
      <vt:lpstr>Puritan Scholar</vt:lpstr>
      <vt:lpstr>Harvard</vt:lpstr>
      <vt:lpstr>Mission Statement</vt:lpstr>
      <vt:lpstr>Mission Statement</vt:lpstr>
      <vt:lpstr>Mission Statement</vt:lpstr>
      <vt:lpstr>New President</vt:lpstr>
      <vt:lpstr>Harvard</vt:lpstr>
      <vt:lpstr>Harvard</vt:lpstr>
      <vt:lpstr>Revolution</vt:lpstr>
      <vt:lpstr>Revolution</vt:lpstr>
      <vt:lpstr>Revolution</vt:lpstr>
      <vt:lpstr>Ripples</vt:lpstr>
      <vt:lpstr>playing with a Lion</vt:lpstr>
      <vt:lpstr>Famous Family</vt:lpstr>
      <vt:lpstr>Surprising Work of God</vt:lpstr>
      <vt:lpstr>Surprising Work of God</vt:lpstr>
      <vt:lpstr>Surprising Work of God</vt:lpstr>
      <vt:lpstr>Effective Ministry</vt:lpstr>
      <vt:lpstr>Effective Ministry</vt:lpstr>
      <vt:lpstr>Ripples</vt:lpstr>
      <vt:lpstr>Lesson</vt:lpstr>
      <vt:lpstr>PowerPoint Presentation</vt:lpstr>
    </vt:vector>
  </TitlesOfParts>
  <Company>Maranatha Baptist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forging an identity</dc:title>
  <dc:creator>David Saxon</dc:creator>
  <cp:lastModifiedBy>David Saxon</cp:lastModifiedBy>
  <cp:revision>22</cp:revision>
  <dcterms:created xsi:type="dcterms:W3CDTF">2016-02-19T16:24:31Z</dcterms:created>
  <dcterms:modified xsi:type="dcterms:W3CDTF">2020-06-12T18:40:55Z</dcterms:modified>
</cp:coreProperties>
</file>